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0000CC"/>
    <a:srgbClr val="FF0066"/>
    <a:srgbClr val="33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2290" y="-72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80A8B-1588-4874-BE50-5EB8A79BDCB4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A95FA-0619-4F31-B997-31EA73D4EC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58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26F561-E669-4872-9F0F-236409194B79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DF539B-6924-4800-8E7B-7CB2A0E1170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МДОАУ «Детский сад № 123 «Гармония» г.Орска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Дидактическая игра </a:t>
            </a:r>
            <a:r>
              <a:rPr lang="ru-RU" dirty="0" err="1" smtClean="0">
                <a:solidFill>
                  <a:schemeClr val="tx2"/>
                </a:solidFill>
              </a:rPr>
              <a:t>бродилка</a:t>
            </a:r>
            <a:r>
              <a:rPr lang="ru-RU" dirty="0" smtClean="0">
                <a:solidFill>
                  <a:schemeClr val="tx2"/>
                </a:solidFill>
              </a:rPr>
              <a:t> по теме: «Основы пожарной безопасности» для детей старшего дошкольного возраста.</a:t>
            </a: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>
              <a:buNone/>
            </a:pPr>
            <a:r>
              <a:rPr lang="ru-RU" sz="2000" dirty="0" smtClean="0">
                <a:solidFill>
                  <a:schemeClr val="tx2"/>
                </a:solidFill>
              </a:rPr>
              <a:t>Воспитатель: </a:t>
            </a:r>
            <a:r>
              <a:rPr lang="ru-RU" sz="2000" dirty="0" err="1" smtClean="0">
                <a:solidFill>
                  <a:schemeClr val="tx2"/>
                </a:solidFill>
              </a:rPr>
              <a:t>Дюсембаева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Айжан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Кадыржановна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857232"/>
            <a:ext cx="7854696" cy="5286412"/>
          </a:xfrm>
        </p:spPr>
        <p:txBody>
          <a:bodyPr>
            <a:normAutofit/>
          </a:bodyPr>
          <a:lstStyle/>
          <a:p>
            <a:pPr algn="l"/>
            <a:r>
              <a:rPr lang="ru-RU" sz="2400" i="1" u="sng" dirty="0" smtClean="0">
                <a:cs typeface="Times New Roman" pitchFamily="18" charset="0"/>
              </a:rPr>
              <a:t>Цель</a:t>
            </a:r>
            <a:r>
              <a:rPr lang="ru-RU" sz="2400" dirty="0" smtClean="0">
                <a:cs typeface="Times New Roman" pitchFamily="18" charset="0"/>
              </a:rPr>
              <a:t>: </a:t>
            </a:r>
            <a:br>
              <a:rPr lang="ru-RU" sz="2400" dirty="0" smtClean="0">
                <a:cs typeface="Times New Roman" pitchFamily="18" charset="0"/>
              </a:rPr>
            </a:br>
            <a:r>
              <a:rPr lang="ru-RU" sz="2400" dirty="0" smtClean="0">
                <a:cs typeface="Times New Roman" pitchFamily="18" charset="0"/>
              </a:rPr>
              <a:t>формирование у детей осознанного и ответственного отношения к соблюдению правил пожарной безопасности</a:t>
            </a:r>
            <a:endParaRPr lang="ru-RU" sz="2400" i="1" u="sng" dirty="0" smtClean="0"/>
          </a:p>
          <a:p>
            <a:pPr algn="l"/>
            <a:r>
              <a:rPr lang="ru-RU" sz="2400" i="1" u="sng" dirty="0" smtClean="0"/>
              <a:t>Задачи:</a:t>
            </a:r>
          </a:p>
          <a:p>
            <a:pPr algn="l"/>
            <a:r>
              <a:rPr lang="ru-RU" sz="2400" dirty="0" smtClean="0"/>
              <a:t>Образовательные: </a:t>
            </a:r>
          </a:p>
          <a:p>
            <a:pPr algn="l"/>
            <a:r>
              <a:rPr lang="ru-RU" sz="2400" dirty="0" smtClean="0"/>
              <a:t>-</a:t>
            </a:r>
            <a:r>
              <a:rPr lang="ru-RU" sz="2400" dirty="0" smtClean="0"/>
              <a:t>обобщить знания детей о правилах пожарной безопасности; </a:t>
            </a:r>
          </a:p>
          <a:p>
            <a:pPr algn="l"/>
            <a:r>
              <a:rPr lang="ru-RU" sz="2400" dirty="0" smtClean="0"/>
              <a:t>-</a:t>
            </a:r>
            <a:r>
              <a:rPr lang="ru-RU" sz="2400" dirty="0" smtClean="0"/>
              <a:t>формировать у детей чувство ответственности за свои поступки и привычки соблюдения правил пожарной безопасности.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071546"/>
            <a:ext cx="7772400" cy="5214974"/>
          </a:xfrm>
        </p:spPr>
        <p:txBody>
          <a:bodyPr/>
          <a:lstStyle/>
          <a:p>
            <a:r>
              <a:rPr lang="ru-RU" i="1" u="sng" dirty="0" smtClean="0"/>
              <a:t>Развивающие:</a:t>
            </a:r>
          </a:p>
          <a:p>
            <a:r>
              <a:rPr lang="ru-RU" dirty="0" smtClean="0"/>
              <a:t>-способствовать развитию мышления, памяти, любознательности, логического мышления</a:t>
            </a:r>
          </a:p>
          <a:p>
            <a:pPr>
              <a:buFontTx/>
              <a:buChar char="-"/>
            </a:pPr>
            <a:r>
              <a:rPr lang="ru-RU" dirty="0" smtClean="0"/>
              <a:t>расширять словарный запас детей по теме пожарная безопасность</a:t>
            </a:r>
          </a:p>
          <a:p>
            <a:r>
              <a:rPr lang="ru-RU" i="1" u="sng" dirty="0" smtClean="0"/>
              <a:t>Воспитательные:</a:t>
            </a:r>
          </a:p>
          <a:p>
            <a:r>
              <a:rPr lang="ru-RU" dirty="0" smtClean="0"/>
              <a:t>- воспитывать у детей умения договариваться, уступать, взаимодействовать друг с другом в ходе игры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928670"/>
            <a:ext cx="7854696" cy="4929222"/>
          </a:xfrm>
        </p:spPr>
        <p:txBody>
          <a:bodyPr/>
          <a:lstStyle/>
          <a:p>
            <a:pPr algn="l"/>
            <a:r>
              <a:rPr lang="ru-RU" i="1" u="sng" dirty="0" smtClean="0"/>
              <a:t>Ход игры:</a:t>
            </a:r>
          </a:p>
          <a:p>
            <a:pPr algn="l"/>
            <a:r>
              <a:rPr lang="ru-RU" dirty="0" smtClean="0"/>
              <a:t>В игре могут участвовать от 2 до 4 игроков. Нужно поставить героев-фишки на «Старт». Игроки ходят по очереди. В свой ход игрок бросает кубик и переставляет свою фишку вперед ровно на столько шагов, сколько показывает  цифра в кубике. Фишка игрока может проходить мимо шагов, занятых фишками других игроков или останавливаться на них. Победителем станет тот, кто быстрее остальных участников доберется до финиша, преодолев все преграды и препятствия на своем пути.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sun9-74.userapi.com/impf/PKPFRZ7lHiJkuBKCDSrkDuep0DUk1-07Hwl15w/XDhd0uC-56w.jpg?size=2560x1920&amp;quality=95&amp;sign=66c8d64ee02a1b96f657be0ec6860c4d&amp;type=albu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71480"/>
            <a:ext cx="4135687" cy="281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sun9-47.userapi.com/impf/pdyv24CyAaBn_37rwgOJUvJsper9k6JeVP2F3w/BEkCV3eaAK8.jpg?size=2560x1920&amp;quality=95&amp;sign=864c4c9f5b5fa1d2b8226dcf63b5144f&amp;type=albu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500438"/>
            <a:ext cx="4128403" cy="2989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157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МДОАУ «Детский сад № 123 «Гармония» г.Орска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-РОДИНА МОЯ!</dc:title>
  <dc:creator>DNS</dc:creator>
  <cp:lastModifiedBy>Айжан Дюсембаева</cp:lastModifiedBy>
  <cp:revision>91</cp:revision>
  <dcterms:created xsi:type="dcterms:W3CDTF">2011-02-01T11:35:37Z</dcterms:created>
  <dcterms:modified xsi:type="dcterms:W3CDTF">2024-02-01T17:05:42Z</dcterms:modified>
</cp:coreProperties>
</file>