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CD5EDF-114E-4A2D-81F5-CD2189C94AD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421003-9B1B-4570-9451-F62838FA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5756176" cy="151216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МДОАУ "Детский сад № 91 "Росинка" г. Орска</a:t>
            </a:r>
            <a:br>
              <a:rPr lang="ru-RU" sz="3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988840"/>
            <a:ext cx="6192688" cy="31683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Дистанционный муниципальный конкурс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методических разработок для педагогов ДОУ г.Орска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«Дидактическая находка - 2021»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32656"/>
            <a:ext cx="77724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«ПРОФЕССИИ» </a:t>
            </a:r>
            <a:b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4 – 6 лет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56992"/>
            <a:ext cx="7704857" cy="2376264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Беловолова</a:t>
            </a:r>
            <a:r>
              <a:rPr lang="ru-RU" dirty="0" smtClean="0"/>
              <a:t> Е. </a:t>
            </a:r>
            <a:r>
              <a:rPr lang="ru-RU" dirty="0" smtClean="0"/>
              <a:t>В.</a:t>
            </a:r>
          </a:p>
          <a:p>
            <a:r>
              <a:rPr lang="ru-RU" dirty="0" smtClean="0"/>
              <a:t>Воспитатель </a:t>
            </a:r>
            <a:endParaRPr lang="ru-RU" dirty="0"/>
          </a:p>
        </p:txBody>
      </p:sp>
      <p:pic>
        <p:nvPicPr>
          <p:cNvPr id="1026" name="Picture 2" descr="C:\Users\Max\Desktop\f3035194-1dbb-41a9-b2e5-b28851fecc0e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83568" y="2420887"/>
            <a:ext cx="3240360" cy="39881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88639"/>
            <a:ext cx="7776864" cy="65111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уточнить представления детей о труде взрослого, опираясь 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орудия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Познакомить с предметами, облегчающими труд человека. Научить классифицировать предметы по способу использования.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-активизировать, закрепить и обобщить знания  по теме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способствовать развитию связной речи;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слуховое внимание, умение отвечать на вопросы;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терпение, старание, аккуратность в работе, умение доводить начатое  дело до конца;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уважение к труду взрослых.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 к игре: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мягкий модуль в форме портфеля, карточки сшитые из фетра с изображением людей различных профессий, карточки 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орудиями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профессиям. Наглядное пособие в виде картинок с изображением разных профессий.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вариант: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 профессию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обращает внимание детей на то, что в группе появились необычные карточки, очень приятные на ощупь и раздаёт детям карточки с изображениями различных предметов. Затем предлагает рассмотреть их и сказать, какие предметы изображены на карточках, обобщив эти предметы одним словом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орудия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вариант: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Орудия труда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предлагается найти сюжетную картинку, на которой изображён человек, пользующийся этими предметами. Игровое задание считается выполненным, когда все дети правильно соотнесли все карточки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орудия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сюжетные картинки.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вариант: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Опиши картинку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предлагает детям рассказать о профессии которую они выбрали, о том, как человек этой профессии использует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орудия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Затем пробовать соотносить действия людей с их профессией, образовывать от существительных соответствующие глаголы (врач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лечит, повар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готовит, парикмахер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постригает).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дальнейшем планирую добавлять профессии, расширять кругозор детей.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872208"/>
          </a:xfrm>
        </p:spPr>
        <p:txBody>
          <a:bodyPr>
            <a:noAutofit/>
          </a:bodyPr>
          <a:lstStyle/>
          <a:p>
            <a:r>
              <a:rPr lang="ru-RU" sz="1400" b="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Раздаточный материал: </a:t>
            </a:r>
            <a:r>
              <a:rPr lang="ru-RU" sz="1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сумка -  портфель, которая выполнена в виде мягкого переносного модуля. Внутри  пришита липучая лента, с помощью чего крепится раздаточный материал, это карточки выполненные из фетра, Каждая карточка с соответствующей профессией (например: повар и карточки с изображением разных предметов,  Которые подходят к данной профессии) и т. д. Так же внутри портфеля  находятся карманы, куда убирается раздаточный материал. Всё доступно для детей и не вызывает ни каких трудностей во время игры.</a:t>
            </a:r>
            <a:endParaRPr lang="ru-RU" sz="14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x\Desktop\2b354031-5356-418a-b300-f84772a895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 t="15251" r="1106" b="19377"/>
          <a:stretch>
            <a:fillRect/>
          </a:stretch>
        </p:blipFill>
        <p:spPr bwMode="auto">
          <a:xfrm>
            <a:off x="395536" y="2420888"/>
            <a:ext cx="7560840" cy="37444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x\Desktop\352b9687-3ca1-40b2-bde7-59c5f04b6de6.jpg"/>
          <p:cNvPicPr>
            <a:picLocks noChangeAspect="1" noChangeArrowheads="1"/>
          </p:cNvPicPr>
          <p:nvPr/>
        </p:nvPicPr>
        <p:blipFill>
          <a:blip r:embed="rId2" cstate="print"/>
          <a:srcRect l="17753" t="22093" r="14786" b="24254"/>
          <a:stretch>
            <a:fillRect/>
          </a:stretch>
        </p:blipFill>
        <p:spPr bwMode="auto">
          <a:xfrm>
            <a:off x="179512" y="332656"/>
            <a:ext cx="3509073" cy="2664296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Users\Max\Desktop\8dae53ae-6dc8-4aa8-8f17-a176d4dae15e.jpg"/>
          <p:cNvPicPr>
            <a:picLocks noChangeAspect="1" noChangeArrowheads="1"/>
          </p:cNvPicPr>
          <p:nvPr/>
        </p:nvPicPr>
        <p:blipFill>
          <a:blip r:embed="rId3" cstate="print"/>
          <a:srcRect t="10101" r="1176"/>
          <a:stretch>
            <a:fillRect/>
          </a:stretch>
        </p:blipFill>
        <p:spPr bwMode="auto">
          <a:xfrm>
            <a:off x="3779912" y="116632"/>
            <a:ext cx="4176613" cy="2849566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Users\Max\Desktop\f0c1ef75-a0c1-49e6-a308-b6c7a47c53f6.jpg"/>
          <p:cNvPicPr>
            <a:picLocks noChangeAspect="1" noChangeArrowheads="1"/>
          </p:cNvPicPr>
          <p:nvPr/>
        </p:nvPicPr>
        <p:blipFill>
          <a:blip r:embed="rId4" cstate="print"/>
          <a:srcRect l="25519" t="18806" r="245" b="3367"/>
          <a:stretch>
            <a:fillRect/>
          </a:stretch>
        </p:blipFill>
        <p:spPr bwMode="auto">
          <a:xfrm>
            <a:off x="179512" y="3356992"/>
            <a:ext cx="3528391" cy="28920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1" name="Picture 5" descr="C:\Users\Max\Desktop\1c9bf2b8-559b-4bb8-8159-2d7e72dfcab1.jpg"/>
          <p:cNvPicPr>
            <a:picLocks noChangeAspect="1" noChangeArrowheads="1"/>
          </p:cNvPicPr>
          <p:nvPr/>
        </p:nvPicPr>
        <p:blipFill>
          <a:blip r:embed="rId5" cstate="print"/>
          <a:srcRect t="18607" r="764" b="6967"/>
          <a:stretch>
            <a:fillRect/>
          </a:stretch>
        </p:blipFill>
        <p:spPr bwMode="auto">
          <a:xfrm>
            <a:off x="3851920" y="3356992"/>
            <a:ext cx="4176464" cy="2952328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x\Desktop\6c66815c-4c96-48f6-9d80-56eed6991307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79512" y="116632"/>
            <a:ext cx="3960441" cy="2970331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Max\Desktop\347675de-3cb8-430a-81a2-683fbcb222f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8913" r="18531" b="27207"/>
          <a:stretch>
            <a:fillRect/>
          </a:stretch>
        </p:blipFill>
        <p:spPr bwMode="auto">
          <a:xfrm>
            <a:off x="4572000" y="116632"/>
            <a:ext cx="3168352" cy="309634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Users\Max\Desktop\c45c960a-91ef-495e-a619-0e95dbeb4fec.jpg"/>
          <p:cNvPicPr>
            <a:picLocks noChangeAspect="1" noChangeArrowheads="1"/>
          </p:cNvPicPr>
          <p:nvPr/>
        </p:nvPicPr>
        <p:blipFill>
          <a:blip r:embed="rId4" cstate="print"/>
          <a:srcRect t="4891" b="23370"/>
          <a:stretch>
            <a:fillRect/>
          </a:stretch>
        </p:blipFill>
        <p:spPr bwMode="auto">
          <a:xfrm>
            <a:off x="251520" y="3212976"/>
            <a:ext cx="3613492" cy="3456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5" name="Picture 5" descr="C:\Users\Max\Desktop\c5d61c7b-ef30-44d8-973b-33d27e56395e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t="11623" r="-3320"/>
          <a:stretch>
            <a:fillRect/>
          </a:stretch>
        </p:blipFill>
        <p:spPr bwMode="auto">
          <a:xfrm>
            <a:off x="4283968" y="3284983"/>
            <a:ext cx="3240360" cy="3449233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x\Desktop\0c4aee5e-710b-4900-9c42-fda31792311f.jpg"/>
          <p:cNvPicPr>
            <a:picLocks noChangeAspect="1" noChangeArrowheads="1"/>
          </p:cNvPicPr>
          <p:nvPr/>
        </p:nvPicPr>
        <p:blipFill>
          <a:blip r:embed="rId2" cstate="print"/>
          <a:srcRect t="15692" r="-37"/>
          <a:stretch>
            <a:fillRect/>
          </a:stretch>
        </p:blipFill>
        <p:spPr bwMode="auto">
          <a:xfrm>
            <a:off x="107504" y="188640"/>
            <a:ext cx="3672408" cy="25372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C:\Users\Max\Desktop\0c4aee5e-710b-4900-9c42-fda31792311f.jpg"/>
          <p:cNvPicPr>
            <a:picLocks noChangeAspect="1" noChangeArrowheads="1"/>
          </p:cNvPicPr>
          <p:nvPr/>
        </p:nvPicPr>
        <p:blipFill>
          <a:blip r:embed="rId2" cstate="print"/>
          <a:srcRect t="14741" r="497"/>
          <a:stretch>
            <a:fillRect/>
          </a:stretch>
        </p:blipFill>
        <p:spPr bwMode="auto">
          <a:xfrm>
            <a:off x="3923928" y="116632"/>
            <a:ext cx="4176464" cy="2683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C:\Users\Max\Desktop\b4809091-78ea-4a19-9a46-2382ee7d1495.jpg"/>
          <p:cNvPicPr>
            <a:picLocks noChangeAspect="1" noChangeArrowheads="1"/>
          </p:cNvPicPr>
          <p:nvPr/>
        </p:nvPicPr>
        <p:blipFill>
          <a:blip r:embed="rId3" cstate="print"/>
          <a:srcRect t="17732" r="1100"/>
          <a:stretch>
            <a:fillRect/>
          </a:stretch>
        </p:blipFill>
        <p:spPr bwMode="auto">
          <a:xfrm>
            <a:off x="127972" y="3212976"/>
            <a:ext cx="3795955" cy="29523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9" name="Picture 5" descr="C:\Users\Max\Desktop\4818834b-a778-4566-a496-b97e97034333.jpg"/>
          <p:cNvPicPr>
            <a:picLocks noChangeAspect="1" noChangeArrowheads="1"/>
          </p:cNvPicPr>
          <p:nvPr/>
        </p:nvPicPr>
        <p:blipFill>
          <a:blip r:embed="rId4" cstate="print"/>
          <a:srcRect t="12124" r="10208"/>
          <a:stretch>
            <a:fillRect/>
          </a:stretch>
        </p:blipFill>
        <p:spPr bwMode="auto">
          <a:xfrm>
            <a:off x="4067944" y="3212976"/>
            <a:ext cx="3960440" cy="30963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 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нужны!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692697"/>
            <a:ext cx="6255488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156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МДОАУ "Детский сад № 91 "Росинка" г. Орска </vt:lpstr>
      <vt:lpstr>Дидактическая игра  «ПРОФЕССИИ»   для детей 4 – 6 лет </vt:lpstr>
      <vt:lpstr>Слайд 3</vt:lpstr>
      <vt:lpstr>Раздаточный материал: сумка -  портфель, которая выполнена в виде мягкого переносного модуля. Внутри  пришита липучая лента, с помощью чего крепится раздаточный материал, это карточки выполненные из фетра, Каждая карточка с соответствующей профессией (например: повар и карточки с изображением разных предметов,  Которые подходят к данной профессии) и т. д. Так же внутри портфеля  находятся карманы, куда убирается раздаточный материал. Всё доступно для детей и не вызывает ни каких трудностей во время игры.</vt:lpstr>
      <vt:lpstr>Слайд 5</vt:lpstr>
      <vt:lpstr>Слайд 6</vt:lpstr>
      <vt:lpstr>Слайд 7</vt:lpstr>
      <vt:lpstr>Все профессии важны,  Все профессии нужны!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Max</cp:lastModifiedBy>
  <cp:revision>11</cp:revision>
  <dcterms:created xsi:type="dcterms:W3CDTF">2021-03-20T17:41:39Z</dcterms:created>
  <dcterms:modified xsi:type="dcterms:W3CDTF">2021-03-22T17:25:54Z</dcterms:modified>
</cp:coreProperties>
</file>