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35587EB-9D49-436D-BC3B-E2174CAD0B7D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5F4F8E1-3F2F-4A31-B46B-363D02AD0C5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547260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 учреждение</a:t>
            </a:r>
            <a:b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«ЦРР – детский сад № 104 «Золотая рыбка» г. Орска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Декада «Юные покорители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осмоса»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Тема: «12 апреля – День Космонавтики»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Микотова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М.А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 Орск, Оренбургская область, РФ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2021 год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bigslide.ru/images/1/737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s://ds05.infourok.ru/uploads/ex/0229/00012720-f57bd744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https://ds04.infourok.ru/uploads/ex/0286/000050a5-077c4075/img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ds05.infourok.ru/uploads/ex/0900/00111fff-e5d7cd0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ds03.infourok.ru/uploads/ex/0b29/000093e0-6305d0a4/2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ds05.infourok.ru/uploads/ex/065b/0008cc72-3b090f76/2/img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ЕКТ РАЗВИТИЕ СВЯЗНОЙ РЕЧИ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ПРОЕКТ РАЗВИТИЕ СВЯЗНОЙ РЕЧИ</Template>
  <TotalTime>39</TotalTime>
  <Words>5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ПРОЕКТ РАЗВИТИЕ СВЯЗНОЙ РЕЧИ</vt:lpstr>
      <vt:lpstr>Муниципальное дошкольное образовательное автономное учреждение  «ЦРР – детский сад № 104 «Золотая рыбка» г. Орска Декада «Юные покорители космоса»  Тема: «12 апреля – День Космонавтики» Подготовила: Воспитатель Микотова М.А г. Орск, Оренбургская область, РФ 2021 год 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автономное учреждение  «ЦРР – детский сад № 104 «Золотая рыбка» г. Орска Декада «Юные покорители космоса»  Тема:  Подготовила: Воспитатель Микотова М.А г. Орск, Оренбургская область, РФ 2021 год </dc:title>
  <dc:creator>Владимир Микотов</dc:creator>
  <cp:lastModifiedBy>Владимир Микотов</cp:lastModifiedBy>
  <cp:revision>6</cp:revision>
  <dcterms:created xsi:type="dcterms:W3CDTF">2021-04-03T17:51:00Z</dcterms:created>
  <dcterms:modified xsi:type="dcterms:W3CDTF">2021-04-03T18:30:15Z</dcterms:modified>
</cp:coreProperties>
</file>