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7" r:id="rId2"/>
    <p:sldId id="258" r:id="rId3"/>
    <p:sldId id="262" r:id="rId4"/>
    <p:sldId id="259" r:id="rId5"/>
    <p:sldId id="263" r:id="rId6"/>
    <p:sldId id="264" r:id="rId7"/>
    <p:sldId id="265" r:id="rId8"/>
    <p:sldId id="266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8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5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86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37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36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472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001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7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8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1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1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55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61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1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9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AE565B-9B0E-4241-8A2E-B735997FF220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02617FE-19C7-43AB-AD9E-0BD726211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9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14" y="0"/>
            <a:ext cx="12314830" cy="739708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2137" y="318576"/>
            <a:ext cx="11409529" cy="7069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  <a:b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№78 «Пчёлка» г. Орска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137" y="2162117"/>
            <a:ext cx="65165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Проект </a:t>
            </a: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«Книги-Юбиляры»</a:t>
            </a:r>
            <a:endParaRPr lang="ru-R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0514" y="57767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B3059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3B3059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Воспитатель первой квалификационной категории</a:t>
            </a:r>
          </a:p>
          <a:p>
            <a:r>
              <a:rPr lang="ru-RU" b="1" dirty="0" err="1" smtClean="0">
                <a:solidFill>
                  <a:srgbClr val="3B3059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Курбангулова</a:t>
            </a:r>
            <a:r>
              <a:rPr lang="ru-RU" b="1" dirty="0" smtClean="0">
                <a:solidFill>
                  <a:srgbClr val="3B3059">
                    <a:lumMod val="75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Любовь Петровна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9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092" y="1000963"/>
            <a:ext cx="8761413" cy="706964"/>
          </a:xfrm>
        </p:spPr>
        <p:txBody>
          <a:bodyPr/>
          <a:lstStyle/>
          <a:p>
            <a:pPr algn="ctr"/>
            <a:r>
              <a:rPr lang="ru-RU" b="1" dirty="0" smtClean="0"/>
              <a:t>Корней </a:t>
            </a:r>
            <a:r>
              <a:rPr lang="ru-RU" b="1" dirty="0"/>
              <a:t>Иванович Чуковский</a:t>
            </a:r>
            <a:br>
              <a:rPr lang="ru-RU" b="1" dirty="0"/>
            </a:br>
            <a:r>
              <a:rPr lang="ru-RU" dirty="0"/>
              <a:t>31 марта </a:t>
            </a:r>
            <a:r>
              <a:rPr lang="ru-RU" dirty="0" smtClean="0"/>
              <a:t>1882 г. </a:t>
            </a:r>
            <a:r>
              <a:rPr lang="ru-RU" dirty="0"/>
              <a:t>- 28 октября 1969 г.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39" y="2275830"/>
            <a:ext cx="3494017" cy="4449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231642" y="2840460"/>
            <a:ext cx="6109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Детский поэт долгое </a:t>
            </a:r>
            <a:r>
              <a:rPr lang="ru-RU" sz="2400" dirty="0"/>
              <a:t>время был одним из самых недооценённых писателей серебряного века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Спустя долгое время его произведения стали известны на весь мир. </a:t>
            </a:r>
          </a:p>
          <a:p>
            <a:r>
              <a:rPr lang="ru-RU" sz="2400" dirty="0" smtClean="0"/>
              <a:t>Давайте вместе вспомним его  знаменитые сказки </a:t>
            </a:r>
            <a:r>
              <a:rPr lang="ru-RU" sz="2400" dirty="0"/>
              <a:t>и детские </a:t>
            </a:r>
            <a:r>
              <a:rPr lang="ru-RU" sz="2400" dirty="0" smtClean="0"/>
              <a:t>стихотворения. </a:t>
            </a:r>
            <a:endParaRPr lang="ru-RU" sz="2400" dirty="0"/>
          </a:p>
        </p:txBody>
      </p:sp>
      <p:pic>
        <p:nvPicPr>
          <p:cNvPr id="5" name="0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5926" y="5250883"/>
            <a:ext cx="1315740" cy="131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1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1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852" y="919077"/>
            <a:ext cx="8761413" cy="706964"/>
          </a:xfrm>
        </p:spPr>
        <p:txBody>
          <a:bodyPr/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2940280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</a:rPr>
              <a:t>Прогулялась я по полю</a:t>
            </a:r>
          </a:p>
          <a:p>
            <a:endParaRPr lang="ru-RU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</a:rPr>
              <a:t>И купила самовар,</a:t>
            </a:r>
          </a:p>
          <a:p>
            <a:endParaRPr lang="ru-RU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</a:rPr>
              <a:t>А потом на мне женился</a:t>
            </a:r>
          </a:p>
          <a:p>
            <a:endParaRPr lang="ru-RU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</a:rPr>
              <a:t>Храбрый маленький комар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14" y="2434870"/>
            <a:ext cx="3801245" cy="380124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852" y="1418706"/>
            <a:ext cx="3541288" cy="5023037"/>
          </a:xfrm>
          <a:prstGeom prst="rect">
            <a:avLst/>
          </a:prstGeom>
        </p:spPr>
      </p:pic>
      <p:pic>
        <p:nvPicPr>
          <p:cNvPr id="9" name="1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44225" y="5610225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9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852" y="919077"/>
            <a:ext cx="8761413" cy="706964"/>
          </a:xfrm>
        </p:spPr>
        <p:txBody>
          <a:bodyPr/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618" y="2739882"/>
            <a:ext cx="4963389" cy="3705997"/>
          </a:xfrm>
        </p:spPr>
      </p:pic>
      <p:sp>
        <p:nvSpPr>
          <p:cNvPr id="5" name="Прямоугольник 4"/>
          <p:cNvSpPr/>
          <p:nvPr/>
        </p:nvSpPr>
        <p:spPr>
          <a:xfrm>
            <a:off x="1000835" y="255604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Всё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вокруг </a:t>
            </a:r>
            <a:r>
              <a:rPr lang="ru-RU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грязнючее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Всё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вокруг валяется,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 чистится, не моется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 не убирается.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 знаете, кто это?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 женщина –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умора.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Ленивая-ленивая</a:t>
            </a: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Зовут ее….</a:t>
            </a:r>
            <a:endParaRPr lang="ru-RU" sz="2800" b="1" i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617" y="595217"/>
            <a:ext cx="4763069" cy="6281297"/>
          </a:xfrm>
          <a:prstGeom prst="rect">
            <a:avLst/>
          </a:prstGeom>
        </p:spPr>
      </p:pic>
      <p:pic>
        <p:nvPicPr>
          <p:cNvPr id="9" name="2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54686" y="5607959"/>
            <a:ext cx="975034" cy="9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0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852" y="919077"/>
            <a:ext cx="8761413" cy="706964"/>
          </a:xfrm>
        </p:spPr>
        <p:txBody>
          <a:bodyPr/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3421" y="2558142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3B3059"/>
                </a:solidFill>
                <a:latin typeface="Arial" panose="020B0604020202020204" pitchFamily="34" charset="0"/>
              </a:rPr>
              <a:t>Лечит он мышей и крыс,</a:t>
            </a:r>
          </a:p>
          <a:p>
            <a:endParaRPr lang="ru-RU" sz="2400" b="1" dirty="0">
              <a:solidFill>
                <a:srgbClr val="3B3059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B3059"/>
                </a:solidFill>
                <a:latin typeface="Arial" panose="020B0604020202020204" pitchFamily="34" charset="0"/>
              </a:rPr>
              <a:t>Крокодилов, зайцев, лис.</a:t>
            </a:r>
          </a:p>
          <a:p>
            <a:endParaRPr lang="ru-RU" sz="2400" b="1" dirty="0">
              <a:solidFill>
                <a:srgbClr val="3B3059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B3059"/>
                </a:solidFill>
                <a:latin typeface="Arial" panose="020B0604020202020204" pitchFamily="34" charset="0"/>
              </a:rPr>
              <a:t>Перевязывает ранки</a:t>
            </a:r>
          </a:p>
          <a:p>
            <a:endParaRPr lang="ru-RU" sz="2400" b="1" dirty="0">
              <a:solidFill>
                <a:srgbClr val="3B3059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B3059"/>
                </a:solidFill>
                <a:latin typeface="Arial" panose="020B0604020202020204" pitchFamily="34" charset="0"/>
              </a:rPr>
              <a:t>Африканской </a:t>
            </a:r>
            <a:r>
              <a:rPr lang="ru-RU" sz="2400" b="1" dirty="0" smtClean="0">
                <a:solidFill>
                  <a:srgbClr val="3B3059"/>
                </a:solidFill>
                <a:latin typeface="Arial" panose="020B0604020202020204" pitchFamily="34" charset="0"/>
              </a:rPr>
              <a:t>обезьянке,</a:t>
            </a:r>
            <a:endParaRPr lang="ru-RU" sz="2400" b="1" dirty="0">
              <a:solidFill>
                <a:srgbClr val="3B3059"/>
              </a:solidFill>
              <a:latin typeface="Arial" panose="020B0604020202020204" pitchFamily="34" charset="0"/>
            </a:endParaRPr>
          </a:p>
          <a:p>
            <a:endParaRPr lang="ru-RU" sz="2400" b="1" dirty="0">
              <a:solidFill>
                <a:srgbClr val="3B3059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B3059"/>
                </a:solidFill>
                <a:latin typeface="Arial" panose="020B0604020202020204" pitchFamily="34" charset="0"/>
              </a:rPr>
              <a:t>И любой нам подтвердит</a:t>
            </a:r>
          </a:p>
          <a:p>
            <a:endParaRPr lang="ru-RU" sz="2400" b="1" dirty="0">
              <a:solidFill>
                <a:srgbClr val="3B3059"/>
              </a:solidFill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B3059"/>
                </a:solidFill>
                <a:latin typeface="Arial" panose="020B0604020202020204" pitchFamily="34" charset="0"/>
              </a:rPr>
              <a:t>Это доктор….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59" y="3030537"/>
            <a:ext cx="4762500" cy="25622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92" y="550956"/>
            <a:ext cx="4236492" cy="6162170"/>
          </a:xfrm>
          <a:prstGeom prst="rect">
            <a:avLst/>
          </a:prstGeom>
        </p:spPr>
      </p:pic>
      <p:pic>
        <p:nvPicPr>
          <p:cNvPr id="9" name="3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69624" y="5592762"/>
            <a:ext cx="882651" cy="88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1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852" y="919077"/>
            <a:ext cx="8761413" cy="706964"/>
          </a:xfrm>
        </p:spPr>
        <p:txBody>
          <a:bodyPr/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892" y="269700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Неумытых он ругает,</a:t>
            </a: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Полоскаться заставляет,</a:t>
            </a: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Трубочиста чисто-чисто,</a:t>
            </a: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Чисто-чисто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умывает.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30" y="2396105"/>
            <a:ext cx="4762500" cy="4276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49" y="399026"/>
            <a:ext cx="4628581" cy="6458974"/>
          </a:xfrm>
          <a:prstGeom prst="rect">
            <a:avLst/>
          </a:prstGeom>
        </p:spPr>
      </p:pic>
      <p:pic>
        <p:nvPicPr>
          <p:cNvPr id="9" name="4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119" y="5595581"/>
            <a:ext cx="853923" cy="8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4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9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852" y="919077"/>
            <a:ext cx="8761413" cy="706964"/>
          </a:xfrm>
        </p:spPr>
        <p:txBody>
          <a:bodyPr/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9892" y="2697006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Человек немолодой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некороткой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бородой.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Он отъявленный злодей —</a:t>
            </a:r>
          </a:p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Злой, ужасный…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92" y="2426647"/>
            <a:ext cx="3004724" cy="4042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25" y="2366312"/>
            <a:ext cx="5924513" cy="4102725"/>
          </a:xfrm>
          <a:prstGeom prst="rect">
            <a:avLst/>
          </a:prstGeom>
        </p:spPr>
      </p:pic>
      <p:pic>
        <p:nvPicPr>
          <p:cNvPr id="8" name="5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7226" y="6164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6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1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8852" y="919077"/>
            <a:ext cx="8761413" cy="706964"/>
          </a:xfrm>
        </p:spPr>
        <p:txBody>
          <a:bodyPr/>
          <a:lstStyle/>
          <a:p>
            <a:pPr algn="ctr"/>
            <a:r>
              <a:rPr lang="ru-RU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248713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Сначала слон мне позвонил,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За ним голодный крокодил.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Потом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зайчатки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и мартышки –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Кому перчатки, кому книжки.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И вновь, и вновь трезвонит он,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Неугомонный 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69" y="2716047"/>
            <a:ext cx="3255986" cy="32559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5" y="677927"/>
            <a:ext cx="4428414" cy="5964194"/>
          </a:xfrm>
          <a:prstGeom prst="rect">
            <a:avLst/>
          </a:prstGeom>
        </p:spPr>
      </p:pic>
      <p:pic>
        <p:nvPicPr>
          <p:cNvPr id="9" name="6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56085" y="5972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4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41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" y="3875257"/>
            <a:ext cx="2237057" cy="29827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973668"/>
            <a:ext cx="8761413" cy="706964"/>
          </a:xfrm>
        </p:spPr>
        <p:txBody>
          <a:bodyPr/>
          <a:lstStyle/>
          <a:p>
            <a:pPr algn="ctr"/>
            <a:r>
              <a:rPr lang="ru-RU" sz="6000" b="1" dirty="0" smtClean="0"/>
              <a:t>Молодцы!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0093" y="3501908"/>
            <a:ext cx="91406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Читайте книжки, ребята,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ведь это так здорово!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8370">
            <a:off x="10395284" y="2193710"/>
            <a:ext cx="1336280" cy="1764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524">
            <a:off x="399002" y="2267745"/>
            <a:ext cx="1420837" cy="14208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69" y="627698"/>
            <a:ext cx="1303821" cy="1665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723">
            <a:off x="10245360" y="4442795"/>
            <a:ext cx="1556598" cy="226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1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582</TotalTime>
  <Words>204</Words>
  <Application>Microsoft Office PowerPoint</Application>
  <PresentationFormat>Широкоэкранный</PresentationFormat>
  <Paragraphs>70</Paragraphs>
  <Slides>9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Ион (конференц-зал)</vt:lpstr>
      <vt:lpstr>Муниципальное дошкольное образовательное автономное учреждение  «Детский сад №78 «Пчёлка» г. Орска</vt:lpstr>
      <vt:lpstr>Корней Иванович Чуковский 31 марта 1882 г. - 28 октября 1969 г.</vt:lpstr>
      <vt:lpstr>?</vt:lpstr>
      <vt:lpstr>?</vt:lpstr>
      <vt:lpstr>?</vt:lpstr>
      <vt:lpstr>?</vt:lpstr>
      <vt:lpstr>?</vt:lpstr>
      <vt:lpstr>?</vt:lpstr>
      <vt:lpstr>Молодцы!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Логопедические мультики</dc:title>
  <dc:creator>Toshiba</dc:creator>
  <cp:lastModifiedBy>Toshiba</cp:lastModifiedBy>
  <cp:revision>53</cp:revision>
  <dcterms:created xsi:type="dcterms:W3CDTF">2020-11-05T15:23:39Z</dcterms:created>
  <dcterms:modified xsi:type="dcterms:W3CDTF">2021-03-28T18:51:45Z</dcterms:modified>
</cp:coreProperties>
</file>