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94" r:id="rId4"/>
    <p:sldId id="296" r:id="rId5"/>
    <p:sldId id="271" r:id="rId6"/>
    <p:sldId id="275" r:id="rId7"/>
    <p:sldId id="297" r:id="rId8"/>
    <p:sldId id="273" r:id="rId9"/>
    <p:sldId id="298" r:id="rId10"/>
    <p:sldId id="274" r:id="rId11"/>
    <p:sldId id="299" r:id="rId12"/>
    <p:sldId id="300" r:id="rId13"/>
    <p:sldId id="301" r:id="rId14"/>
    <p:sldId id="302" r:id="rId15"/>
    <p:sldId id="260" r:id="rId16"/>
    <p:sldId id="303" r:id="rId17"/>
    <p:sldId id="304" r:id="rId18"/>
    <p:sldId id="305" r:id="rId19"/>
    <p:sldId id="306" r:id="rId20"/>
    <p:sldId id="290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A46"/>
    <a:srgbClr val="814611"/>
    <a:srgbClr val="003618"/>
    <a:srgbClr val="1E340A"/>
    <a:srgbClr val="FC708E"/>
    <a:srgbClr val="477A18"/>
    <a:srgbClr val="FDA1B5"/>
    <a:srgbClr val="FFFF99"/>
    <a:srgbClr val="CCFF66"/>
    <a:srgbClr val="66AF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smtClean="0"/>
              <a:t>МДОАУ "Детский сад № 96 "Рябинка" г.Орска"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МДОАУ "Детский сад № 96 "Рябинка" г.Орска"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v-timoshin@yandex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5055" y="221673"/>
            <a:ext cx="9839896" cy="4272835"/>
          </a:xfrm>
        </p:spPr>
        <p:txBody>
          <a:bodyPr rtlCol="0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1E340A"/>
                </a:solidFill>
                <a:latin typeface="Times New Roman" pitchFamily="18" charset="0"/>
                <a:cs typeface="Times New Roman" pitchFamily="18" charset="0"/>
              </a:rPr>
              <a:t>Оказание методической, психолого-педагогической, диагностической и консультативной помощи родителям (законным представителям) детей, получающим ДО в форме семейного образования в рамках консультационного центра</a:t>
            </a:r>
            <a:endParaRPr lang="ru" sz="4400" b="1" dirty="0">
              <a:solidFill>
                <a:srgbClr val="1E34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8701" y="5624945"/>
            <a:ext cx="9361626" cy="928256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Козлова Л.В., педагог – психолог МДОАУ </a:t>
            </a:r>
            <a:r>
              <a:rPr lang="ru" sz="32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«Детский сад № 96 «Рябинка» г.Орска»</a:t>
            </a:r>
            <a:endParaRPr lang="ru" sz="3200" b="1" dirty="0">
              <a:solidFill>
                <a:srgbClr val="0036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219801"/>
            <a:ext cx="11391253" cy="10045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Психологическая и речевая диагностика </a:t>
            </a:r>
            <a:br>
              <a:rPr lang="ru-RU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позволяет определить: </a:t>
            </a:r>
            <a:r>
              <a:rPr lang="ru-RU" sz="4000" dirty="0" smtClean="0"/>
              <a:t> </a:t>
            </a:r>
            <a:endParaRPr lang="ru-RU" sz="4000" b="1" dirty="0" smtClean="0">
              <a:solidFill>
                <a:srgbClr val="477A18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31521" y="1255363"/>
            <a:ext cx="11154845" cy="5393631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36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психологическую готовность ребёнка к школьному обучению;</a:t>
            </a:r>
          </a:p>
          <a:p>
            <a:pPr lvl="0"/>
            <a:r>
              <a:rPr lang="ru-RU" sz="36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уровень развития психических процессов: внимания, памяти, мышления, воображения;</a:t>
            </a:r>
          </a:p>
          <a:p>
            <a:pPr lvl="0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психомоторного развития;</a:t>
            </a:r>
          </a:p>
          <a:p>
            <a:pPr lvl="0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развития коммуникативных навыков, эмоционально-волевой регуляции;</a:t>
            </a:r>
          </a:p>
          <a:p>
            <a:pPr lvl="0"/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уровень развития речи;</a:t>
            </a:r>
          </a:p>
          <a:p>
            <a:pPr lvl="0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развития игровых навыков.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4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511443"/>
            <a:ext cx="11391253" cy="6664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Просветительская деятельность:  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31521" y="1255363"/>
            <a:ext cx="11154845" cy="5222929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предполагает подгрупповую работу с родителями (законными представителями) в форме тематических консультаций по индивидуальным планам специалистов консультационного пункта, распространения методических материалов по различным направлениям развития ребенка (буклеты, памятки, папки-передвижки), показ презентаций и видеороликов по различным вопросам воспитания и развития детей.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4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219802"/>
            <a:ext cx="11391253" cy="7255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Консультативная деятельность по вопросам:  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31521" y="1022889"/>
            <a:ext cx="11154845" cy="562610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обучения, воспитания и развития детей в возрасте от 2 месяцев до 8 лет;</a:t>
            </a:r>
          </a:p>
          <a:p>
            <a:pPr lvl="0"/>
            <a:r>
              <a:rPr lang="ru-RU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детско-родительских отношений, преодоления трудностей в поведении и общении со сверстниками;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речевого развития;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игрового сопровождения ребенка и создания предметно-развивающей среды дома (знакомство  с дидактическими играми, наборами для прикладного творчества, оборудованием и атрибутами для проведения различного вида игр, познавательной литературой).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4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219802"/>
            <a:ext cx="11391253" cy="7255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Коррекционно-развивающее сопровождение:  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31521" y="1022889"/>
            <a:ext cx="11154845" cy="562610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</a:p>
          <a:p>
            <a:pPr lvl="0"/>
            <a:r>
              <a:rPr lang="ru-RU" sz="28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разработка внешнего образовательного маршрута;</a:t>
            </a:r>
          </a:p>
          <a:p>
            <a:pPr lvl="0"/>
            <a:r>
              <a:rPr lang="ru-RU" sz="28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совместные игровые обучающие сеансы с детьми и родителями;</a:t>
            </a:r>
          </a:p>
          <a:p>
            <a:pPr lvl="0"/>
            <a:r>
              <a:rPr lang="ru-RU" sz="28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групповые развивающие занятия;</a:t>
            </a:r>
          </a:p>
          <a:p>
            <a:pPr lvl="0"/>
            <a:r>
              <a:rPr lang="ru-RU" sz="28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индивидуальное сопровождение детей с ОВЗ, не посещающих дошкольное учреждение.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тренинга родительской эффективности;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совместные игровые обучающие сеансы с детьми и родителями;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практические занятия по различным направлениям развития ребенка.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4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5" y="219802"/>
            <a:ext cx="11391253" cy="52411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  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31521" y="821410"/>
            <a:ext cx="11586676" cy="5827585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Инвариантные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групповые мероприятия для всех родителей (семинары-практикумы, деловые игры, круглые столы, тренинги, использование ключевых ситуаций по созданию условий для игровой деятельности и воспитанию детей в семье, тематические занятия по заявленной проблеме, консультации, лектории, открытые просмотры).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Вариантные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подгрупповые мероприятия для дифференцированных групп родителей в соответствии с запросами, потребностями (индивидуальные консультации для родителей; индивидуальная работа с родителями и их детьми по выявлению, профилактике и коррекции различных отклонений, совместные детско-родительские встречи в различных формах, занятия, игровые упражнения, организация практических занятий и игровых сеансов с детьми и родителями,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спортивные мероприятия).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Постоянно действующие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групповые мероприятия на постоянной продолжительной основе (клуб «Детский мир», клуб пап, клуб родителей будущих первоклассников, др.).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84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185981"/>
            <a:ext cx="11430000" cy="526942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Квалифицированная помощь специалистов:</a:t>
            </a:r>
            <a:endParaRPr lang="ru" sz="32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" y="666427"/>
            <a:ext cx="11612880" cy="5920353"/>
          </a:xfrm>
        </p:spPr>
        <p:txBody>
          <a:bodyPr rtlCol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Заведующий (информирует граждан об их правах на получение образования, об изменениях в действующем законодательстве в сфере образования).</a:t>
            </a:r>
          </a:p>
          <a:p>
            <a:pPr lvl="0">
              <a:spcBef>
                <a:spcPts val="0"/>
              </a:spcBef>
            </a:pP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воспитатель (проводит консультации, обеспечивает литературой по вопросам воспитания и обучения дошкольников). </a:t>
            </a:r>
          </a:p>
          <a:p>
            <a:pPr lvl="0">
              <a:spcBef>
                <a:spcPts val="0"/>
              </a:spcBef>
            </a:pP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Медицинская сестра (консультирует по вопросам формирования здорового образа жизни, проведения закаливания и организации сбалансированного питания детей, даёт рекомендации по профилактике заболеваний).</a:t>
            </a:r>
          </a:p>
          <a:p>
            <a:pPr lvl="0">
              <a:spcBef>
                <a:spcPts val="0"/>
              </a:spcBef>
            </a:pPr>
            <a:r>
              <a:rPr lang="ru-RU" sz="2700" dirty="0" smtClean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(консультирует по вопросам организации двигательной активности ребенка, обучает родителей основным приёмам профилактики и коррекции нарушений осанки и плоскостопия).</a:t>
            </a:r>
          </a:p>
          <a:p>
            <a:pPr>
              <a:spcBef>
                <a:spcPts val="0"/>
              </a:spcBef>
            </a:pP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(консультирует по вопросам музыкального воспитания детей, оказывает практическую помощь в проведении </a:t>
            </a:r>
            <a:r>
              <a:rPr lang="ru-RU" sz="27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деятельности с детьми в домашних условиях).</a:t>
            </a:r>
          </a:p>
          <a:p>
            <a:pPr lvl="0">
              <a:spcBef>
                <a:spcPts val="0"/>
              </a:spcBef>
            </a:pPr>
            <a:endParaRPr lang="ru-RU" sz="2700" dirty="0">
              <a:solidFill>
                <a:srgbClr val="009A4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185980"/>
            <a:ext cx="11430000" cy="480447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Квалифицированная помощь специалистов:</a:t>
            </a:r>
            <a:endParaRPr lang="ru" sz="32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" y="743919"/>
            <a:ext cx="11612880" cy="5842861"/>
          </a:xfrm>
        </p:spPr>
        <p:txBody>
          <a:bodyPr rtlCol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Учитель - логопед (проводит консультации по вопросам становления звуковой стороны речи дошкольников, выявляет уровень познавательно-речевого развития ребенка (обследование), координирует родителей в оказании помощи ребенку в коррекции речевых недостатков и целью профилактики (консультации, практикумы), рекомендует (показывает) родителям и ребенку интересные игры и упражнения по речевому развитию (практикумы).</a:t>
            </a:r>
          </a:p>
          <a:p>
            <a:pPr lvl="0">
              <a:spcBef>
                <a:spcPts val="0"/>
              </a:spcBef>
            </a:pPr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Педагог-психолог (выявляет эмоционально-личностные проблемы детей, определяет уровень развития познавательных процессов (внимание, память, мышление, воображение), анализирует детско-родительские отношения, проводит диагностическое обследование уровня психологической готовности ребенка к обучению в школе).</a:t>
            </a:r>
          </a:p>
          <a:p>
            <a:pPr lvl="0">
              <a:spcBef>
                <a:spcPts val="0"/>
              </a:spcBef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 консультационного центра (консультируют по вопросам воспитания, обучения и развития детей, организации и создания условий для полноценного развития детей, показывают различные приемы, игры, упражнения для познавательного и музыкального развития ребенка).</a:t>
            </a:r>
            <a:endParaRPr lang="ru-RU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185980"/>
            <a:ext cx="11430000" cy="1084881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Алгоритм оказания квалифицированной </a:t>
            </a:r>
            <a:b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специалистов:</a:t>
            </a:r>
            <a:endParaRPr lang="ru" sz="32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" y="1239865"/>
            <a:ext cx="11612880" cy="5346916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психолого-педагогического сопровождения при первой встрече родителей со специалистами консультационного центра предлагается расширенная анкета с целью выявления запросов. Родители сообщают, какой вопрос их интересует, выбирается удобное время для посещения консультационного центра. 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основании полученных сведений специалист подбирает наиболее эффективный метод оказания помощи, рекомендует необходимую литературу, полезные упражнения, игры и игрушки для ребёнка, проводит обучение коррекционным и развивающим технологиям. </a:t>
            </a:r>
          </a:p>
        </p:txBody>
      </p:sp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185980"/>
            <a:ext cx="11430000" cy="1084881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Алгоритм оказания квалифицированной </a:t>
            </a:r>
            <a:b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специалистов:</a:t>
            </a:r>
            <a:endParaRPr lang="ru" sz="32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" y="1239865"/>
            <a:ext cx="11612880" cy="5346916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</a:pP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случае необходимости долгосрочной работы с родителями заключается специальный договор. Время занятий оговаривается индивидуально. </a:t>
            </a:r>
          </a:p>
          <a:p>
            <a:pPr>
              <a:spcBef>
                <a:spcPts val="0"/>
              </a:spcBef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заключения договора специалист выполняет сбор анамнеза (сведений о наследственности, перенесённых болезнях), поэтапно обследует ребёнка, фиксирует полученные результаты в карте (протоколе) обследования, пишет заключение.</a:t>
            </a:r>
          </a:p>
          <a:p>
            <a:pPr>
              <a:spcBef>
                <a:spcPts val="0"/>
              </a:spcBef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Для каждой семьи разрабатывается «Индивидуальный план работы с семьей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», специалист подбирает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рекомендации и разъясняет их родителям, организует работу с ребёнком по индивидуальному плану. Диагноз специалисты консультационного центра не ставят.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185980"/>
            <a:ext cx="11430000" cy="697423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Важный вывод:</a:t>
            </a:r>
            <a:endParaRPr lang="ru" sz="32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" y="883403"/>
            <a:ext cx="11612880" cy="5703378"/>
          </a:xfrm>
        </p:spPr>
        <p:txBody>
          <a:bodyPr rtlCol="0"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оказания методической, психолого-педагогической, диагностической и консультативной помощи родителям (законным представителям) детей, получающим ДО в форме семейного образования в консультационном центре основная задача деятельности сотрудников заключается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только и не столько в предоставлении родителям готовых рецептов по любой проблематике, но и в умении пробудить и поддержать у родителей интерес к совместной деятельности со своим ребенком, в формировании практических навыков, в получении современной и достоверной педагогической информации.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6976" y="201478"/>
            <a:ext cx="11654726" cy="914400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Актуальность психолого-педагогического </a:t>
            </a:r>
            <a:b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сопровождения семей в условиях КЦ:</a:t>
            </a:r>
            <a:endParaRPr lang="ru-RU" sz="32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823" y="1053885"/>
            <a:ext cx="113141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ym typeface="Symbol"/>
              </a:rPr>
              <a:t></a:t>
            </a:r>
            <a:r>
              <a:rPr lang="ru-RU" sz="2800" dirty="0" smtClean="0"/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потребность в получении психолого-педагогической помощи детям, не посещающим ДОУ, для обеспечения равных стартовых возможностей при поступлении в школу;</a:t>
            </a:r>
          </a:p>
          <a:p>
            <a:pPr algn="just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проведение профилактики различных отклонений в физическом, психическом и социальном развитии детей дошкольного возраста, не посещающих ДОУ;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недостаточная информированность родителей в области современных игровых средств;</a:t>
            </a:r>
          </a:p>
          <a:p>
            <a:pPr algn="just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отсутствие целенаправленного обучения родителей способам применения различных видов игровых средств оборудования, организации на их основе развивающих игр, а также методам игрового взаимодействия с детьми.</a:t>
            </a:r>
            <a:endParaRPr lang="ru-RU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5760" y="199611"/>
            <a:ext cx="5329646" cy="8454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477A1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Наши контакты:</a:t>
            </a:r>
            <a:endParaRPr lang="ru-RU" sz="4000" b="1" dirty="0">
              <a:solidFill>
                <a:srgbClr val="477A1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9873" y="1110344"/>
            <a:ext cx="961426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462421, Оренбургская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область, г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Орск,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 Новосибирская, дом № 223 «Б»;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находится по адресу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462421, Оренбургская область,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Орск, ул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Омская, дом № 65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тел: +7 (3537)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40-07-17;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+7 (3537)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40-07-27.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почты: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v-timoshin@yandex.ru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mdou96.orsknet.ru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149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33953" y="156754"/>
            <a:ext cx="10689661" cy="974621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Цель психолого-педагогического сопровождения </a:t>
            </a:r>
            <a:b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семей в условиях консультационных центров: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969" y="1177871"/>
            <a:ext cx="11592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Предоставление услуги по оказанию консультативной, методической, психолого-педагогической помощи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родителям детей, не посещающих ДОУ, по вопросам воспитания, обучения, развития и адаптации детей в социуме.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156755"/>
            <a:ext cx="10058402" cy="866133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Задачи психолого-педагогического </a:t>
            </a:r>
            <a:b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сопровождения семей в условиях КЦ: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381" y="1038387"/>
            <a:ext cx="117070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sym typeface="Symbol"/>
              </a:rPr>
              <a:t>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всесторонней помощи родителям (законным представителям) детей от 3 до 7 лет, не охваченных дошкольным образованием, в обеспечении успешной адаптации детей при поступлении в ДОУ, в вопросах воспитания и развития детей с учетом их возрастных возможностей.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Оказание психолого-педагогической помощи родителям (законным представителям) для всестороннего развития личности детей, не посещающих ДОО.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Оказание консультативной помощи родителям (законным представителям) по вопросам воспитания, обучения и развития ребенка дошкольного возраста.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Оказание содействия родителям в социализации детей дошкольного возраста, не посещающих образовательные учреждения.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922" y="232475"/>
            <a:ext cx="9931483" cy="852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Принципы психолого-педагогического сопровождения </a:t>
            </a:r>
            <a:b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семей в условиях консультационных центров: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9695" y="1487836"/>
            <a:ext cx="9135082" cy="4429637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ym typeface="Symbol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Родители и педагоги являются партнерами в воспитании и обучении детей.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Помощь, уважение и доверие к ребенку как со стороны педагогов, так и со стороны родителей.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Постоянный анализ процесса взаимодействия семьи и ДОУ, его промежуточных и конечных результатов.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99023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35" y="156755"/>
            <a:ext cx="11251768" cy="726648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Функции психолого-педагогического сопровождения </a:t>
            </a:r>
            <a:b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семей в условиях КЦ:</a:t>
            </a:r>
            <a:endParaRPr lang="ru-RU" sz="29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823" y="914400"/>
            <a:ext cx="11456125" cy="5910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 информационная (сбор информации о детях дошкольного возраста, не посещающих детский сад, выявление социального запроса по населённому пункту);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диагностическая (проведение мероприятий по диагностике развития ребёнка, определение перспективных путей развития, диагностика семейных взаимоотношений, выявление скрытых проблем в семье и определение путей их решения, составление индивидуальной образовательной программы для ребёнка на основе диагностики);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консультативная (проведение консультаций с родителями по обозначенным проблемам, консультирование родителей по вопросам воспитания и обучения детей дошкольного возраста, обучение родителей методам дошкольного воспитания, проведение индивидуальных и групповых занятий с родителями и детьми);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044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35" y="156755"/>
            <a:ext cx="11251768" cy="726648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Функции психолого-педагогического сопровождения </a:t>
            </a:r>
            <a:b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семей в условиях КЦ:</a:t>
            </a:r>
            <a:endParaRPr lang="ru-RU" sz="2900" b="1" dirty="0">
              <a:solidFill>
                <a:srgbClr val="477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823" y="836908"/>
            <a:ext cx="11456125" cy="6233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814611"/>
                </a:solidFill>
                <a:latin typeface="Times New Roman" pitchFamily="18" charset="0"/>
                <a:cs typeface="Times New Roman" pitchFamily="18" charset="0"/>
              </a:rPr>
              <a:t> координационно-организационная (организация работы по оказанию помощи родителям ребёнка, координация действий всех специалистов и педагогов консультационных центров, ведение отчётной документации, взаимодействие с различными структурами населённого пункта);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аналитическая (изучение и реальная оценка особенностей социальной среды; анализ проблем оказания помощи детям, не посещающим дошкольное учреждение; определение перспективных возможностей учреждения в области организации системной работы с семьями, воспитывающими детей на дому);</a:t>
            </a:r>
          </a:p>
          <a:p>
            <a:pPr lvl="0" algn="just" fontAlgn="base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методическая (разработка методического обеспечения работы консультационных центров, оказание методической помощи специалистам по планированию работы с «неорганизованными детьми», анализ и обобщение опыта работы с детьми, находящимися на домашнем обучении).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044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461" y="404799"/>
            <a:ext cx="11561736" cy="116053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Организация помощи родителям (законным представителям) </a:t>
            </a:r>
            <a:b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в консультационном центре строится на основе интеграции деятельности специалистов: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1689" y="1518835"/>
            <a:ext cx="8876610" cy="4581520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заведующий;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заместитель заведующей;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педагог-психолог;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учитель-логопед: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хореограф;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инструктор по физическому воспитанию; 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медицинская сестра;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воспитатель изостудии,</a:t>
            </a:r>
          </a:p>
        </p:txBody>
      </p:sp>
    </p:spTree>
    <p:extLst>
      <p:ext uri="{BB962C8B-B14F-4D97-AF65-F5344CB8AC3E}">
        <p14:creationId xmlns="" xmlns:p14="http://schemas.microsoft.com/office/powerpoint/2010/main" val="26442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461" y="404799"/>
            <a:ext cx="11561736" cy="116053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Направления помощи родителям </a:t>
            </a:r>
            <a:b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477A18"/>
                </a:solidFill>
                <a:latin typeface="Times New Roman" pitchFamily="18" charset="0"/>
                <a:cs typeface="Times New Roman" pitchFamily="18" charset="0"/>
              </a:rPr>
              <a:t>(законным представителям) в консультационном центре: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0107" y="1983783"/>
            <a:ext cx="8148191" cy="411657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диагностика;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просветительская деятельность;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консультативная деятельность;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развивающее сопровождение;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коррекционное сопровождение.</a:t>
            </a:r>
            <a:endParaRPr lang="ru-RU" sz="4000" b="1" dirty="0">
              <a:solidFill>
                <a:srgbClr val="0036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2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1642</TotalTime>
  <Words>1390</Words>
  <Application>Microsoft Office PowerPoint</Application>
  <PresentationFormat>Произвольный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Природа 16 х 9</vt:lpstr>
      <vt:lpstr>Оказание методической, психолого-педагогической, диагностической и консультативной помощи родителям (законным представителям) детей, получающим ДО в форме семейного образования в рамках консультационного центра</vt:lpstr>
      <vt:lpstr>Актуальность психолого-педагогического  сопровождения семей в условиях КЦ:</vt:lpstr>
      <vt:lpstr>Цель психолого-педагогического сопровождения  семей в условиях консультационных центров:</vt:lpstr>
      <vt:lpstr>Задачи психолого-педагогического  сопровождения семей в условиях КЦ:</vt:lpstr>
      <vt:lpstr>Принципы психолого-педагогического сопровождения  семей в условиях консультационных центров:</vt:lpstr>
      <vt:lpstr>Функции психолого-педагогического сопровождения  семей в условиях КЦ:</vt:lpstr>
      <vt:lpstr>Функции психолого-педагогического сопровождения  семей в условиях КЦ:</vt:lpstr>
      <vt:lpstr>Организация помощи родителям (законным представителям)  в консультационном центре строится на основе интеграции деятельности специалистов:</vt:lpstr>
      <vt:lpstr>Направления помощи родителям  (законным представителям) в консультационном центре:</vt:lpstr>
      <vt:lpstr>Психологическая и речевая диагностика  позволяет определить:  </vt:lpstr>
      <vt:lpstr>Просветительская деятельность:  </vt:lpstr>
      <vt:lpstr>Консультативная деятельность по вопросам:  </vt:lpstr>
      <vt:lpstr>Коррекционно-развивающее сопровождение:  </vt:lpstr>
      <vt:lpstr>Формы работы с родителями:  </vt:lpstr>
      <vt:lpstr>Квалифицированная помощь специалистов:</vt:lpstr>
      <vt:lpstr>Квалифицированная помощь специалистов:</vt:lpstr>
      <vt:lpstr>Алгоритм оказания квалифицированной  помощи специалистов:</vt:lpstr>
      <vt:lpstr>Алгоритм оказания квалифицированной  помощи специалистов:</vt:lpstr>
      <vt:lpstr>Важный вывод: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стратегии художественно-эстетического развития воспитанников в контексте ФГОС ДО</dc:title>
  <dc:creator>Пользователь Windows</dc:creator>
  <cp:lastModifiedBy>User</cp:lastModifiedBy>
  <cp:revision>161</cp:revision>
  <dcterms:created xsi:type="dcterms:W3CDTF">2017-04-07T18:28:03Z</dcterms:created>
  <dcterms:modified xsi:type="dcterms:W3CDTF">2021-01-13T06:44:44Z</dcterms:modified>
</cp:coreProperties>
</file>