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41F-0EB4-4C72-8418-CC624B03AFFF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B0B-2D5B-4156-886A-0C2600DA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6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41F-0EB4-4C72-8418-CC624B03AFFF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B0B-2D5B-4156-886A-0C2600DA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90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41F-0EB4-4C72-8418-CC624B03AFFF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B0B-2D5B-4156-886A-0C2600DA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9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41F-0EB4-4C72-8418-CC624B03AFFF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B0B-2D5B-4156-886A-0C2600DA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98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41F-0EB4-4C72-8418-CC624B03AFFF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B0B-2D5B-4156-886A-0C2600DA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4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41F-0EB4-4C72-8418-CC624B03AFFF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B0B-2D5B-4156-886A-0C2600DA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44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41F-0EB4-4C72-8418-CC624B03AFFF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B0B-2D5B-4156-886A-0C2600DA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25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41F-0EB4-4C72-8418-CC624B03AFFF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B0B-2D5B-4156-886A-0C2600DA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60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41F-0EB4-4C72-8418-CC624B03AFFF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B0B-2D5B-4156-886A-0C2600DA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01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41F-0EB4-4C72-8418-CC624B03AFFF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B0B-2D5B-4156-886A-0C2600DA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9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41F-0EB4-4C72-8418-CC624B03AFFF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B0B-2D5B-4156-886A-0C2600DA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5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A41F-0EB4-4C72-8418-CC624B03AFFF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06B0B-2D5B-4156-886A-0C2600DAD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8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023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6478"/>
            <a:ext cx="9144000" cy="382137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/>
              <a:t>МДОАУ « Детский сад № 92 </a:t>
            </a:r>
            <a:r>
              <a:rPr lang="ru-RU" sz="2400" b="1" i="1" dirty="0" err="1" smtClean="0"/>
              <a:t>г.Орска</a:t>
            </a:r>
            <a:r>
              <a:rPr lang="ru-RU" sz="2400" b="1" i="1" dirty="0" smtClean="0"/>
              <a:t>»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672" y="1460310"/>
            <a:ext cx="11409528" cy="5213445"/>
          </a:xfrm>
        </p:spPr>
        <p:txBody>
          <a:bodyPr>
            <a:normAutofit/>
          </a:bodyPr>
          <a:lstStyle/>
          <a:p>
            <a:endParaRPr lang="ru-RU" sz="4000" b="1" i="1" dirty="0" smtClean="0"/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Дидактическая игра 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«Что пригодится при пожаре»</a:t>
            </a:r>
          </a:p>
          <a:p>
            <a:endParaRPr lang="ru-RU" sz="4000" b="1" i="1" dirty="0"/>
          </a:p>
          <a:p>
            <a:endParaRPr lang="ru-RU" sz="4000" b="1" i="1" dirty="0" smtClean="0"/>
          </a:p>
          <a:p>
            <a:pPr algn="r"/>
            <a:r>
              <a:rPr lang="ru-RU" b="1" i="1" dirty="0" smtClean="0"/>
              <a:t>Подготовила: </a:t>
            </a:r>
            <a:r>
              <a:rPr lang="ru-RU" b="1" i="1" dirty="0" err="1" smtClean="0"/>
              <a:t>Турабаева</a:t>
            </a:r>
            <a:r>
              <a:rPr lang="ru-RU" b="1" i="1" dirty="0" smtClean="0"/>
              <a:t> А.А.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0752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0230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05218" y="272955"/>
            <a:ext cx="9862782" cy="1433014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Цель:</a:t>
            </a:r>
            <a:r>
              <a:rPr lang="ru-RU" sz="2400" b="1" i="1" dirty="0"/>
              <a:t> </a:t>
            </a:r>
            <a:r>
              <a:rPr lang="ru-RU" sz="2400" b="1" i="1" dirty="0" smtClean="0">
                <a:latin typeface="+mn-lt"/>
              </a:rPr>
              <a:t>научить детей находить предмет, который может пригодится при тушении пожара пожарному. Объяснить свой выбор. Развивать логическое мышление.</a:t>
            </a:r>
            <a:endParaRPr lang="ru-RU" sz="2400" b="1" i="1" dirty="0">
              <a:latin typeface="+mn-lt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05218" y="1856097"/>
            <a:ext cx="9744501" cy="5882184"/>
          </a:xfrm>
        </p:spPr>
        <p:txBody>
          <a:bodyPr>
            <a:normAutofit fontScale="40000" lnSpcReduction="2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Задачи: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ru-RU" sz="6000" b="1" i="1" dirty="0" smtClean="0"/>
              <a:t>продолжать </a:t>
            </a:r>
            <a:r>
              <a:rPr lang="ru-RU" sz="6000" b="1" i="1" dirty="0"/>
              <a:t>учить играть в различные дидактические </a:t>
            </a:r>
            <a:r>
              <a:rPr lang="ru-RU" sz="6000" b="1" i="1" dirty="0" smtClean="0"/>
              <a:t>игры;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ru-RU" sz="6000" b="1" i="1" dirty="0" smtClean="0"/>
              <a:t>углублять </a:t>
            </a:r>
            <a:r>
              <a:rPr lang="ru-RU" sz="6000" b="1" i="1" dirty="0"/>
              <a:t>представления о существенных характеристиках предметов, возможности использования их в чрезвычайной </a:t>
            </a:r>
            <a:r>
              <a:rPr lang="ru-RU" sz="6000" b="1" i="1" dirty="0" smtClean="0"/>
              <a:t>ситуации;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ru-RU" sz="6000" b="1" i="1" dirty="0" smtClean="0"/>
              <a:t>формировать </a:t>
            </a:r>
            <a:r>
              <a:rPr lang="ru-RU" sz="6000" b="1" i="1" dirty="0"/>
              <a:t>умение выделять и называть предметы необходимые при пожаротушении из группы предметов объясняя свой </a:t>
            </a:r>
            <a:r>
              <a:rPr lang="ru-RU" sz="6000" b="1" i="1" dirty="0" smtClean="0"/>
              <a:t>выбор;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ru-RU" sz="6000" b="1" i="1" dirty="0" smtClean="0"/>
              <a:t>продолжать </a:t>
            </a:r>
            <a:r>
              <a:rPr lang="ru-RU" sz="6000" b="1" i="1" dirty="0"/>
              <a:t>учить согласовывать свои действия с действиями ведущего и других участников </a:t>
            </a:r>
            <a:r>
              <a:rPr lang="ru-RU" sz="6000" b="1" i="1" dirty="0" smtClean="0"/>
              <a:t>игры;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ru-RU" sz="6000" b="1" i="1" dirty="0" smtClean="0"/>
              <a:t>развивать </a:t>
            </a:r>
            <a:r>
              <a:rPr lang="ru-RU" sz="6000" b="1" i="1" dirty="0"/>
              <a:t>умение самостоятельно объединяться для совместной </a:t>
            </a:r>
            <a:r>
              <a:rPr lang="ru-RU" sz="6000" b="1" i="1" dirty="0" smtClean="0"/>
              <a:t>игры;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ru-RU" sz="6000" b="1" i="1" dirty="0" smtClean="0"/>
              <a:t>развивать </a:t>
            </a:r>
            <a:r>
              <a:rPr lang="ru-RU" sz="6000" b="1" i="1" dirty="0"/>
              <a:t>сообразительность, умение самостоятельно решать поставленную </a:t>
            </a:r>
            <a:r>
              <a:rPr lang="ru-RU" sz="6000" b="1" i="1" dirty="0" smtClean="0"/>
              <a:t>задачу;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ru-RU" sz="6000" b="1" i="1" dirty="0" smtClean="0"/>
              <a:t>содействовать </a:t>
            </a:r>
            <a:r>
              <a:rPr lang="ru-RU" sz="6000" b="1" i="1" dirty="0"/>
              <a:t>проявлению и развитию в игре логического мышления, познавательной </a:t>
            </a:r>
            <a:r>
              <a:rPr lang="ru-RU" sz="6000" b="1" i="1" dirty="0" smtClean="0"/>
              <a:t>активности;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ru-RU" sz="6000" b="1" i="1" dirty="0" smtClean="0"/>
              <a:t>воспитывать </a:t>
            </a:r>
            <a:r>
              <a:rPr lang="ru-RU" sz="6000" b="1" i="1" dirty="0"/>
              <a:t>дружеские взаимоотношения между детьми, умение договариваться, помогать друг другу.</a:t>
            </a:r>
          </a:p>
          <a:p>
            <a:pPr algn="just"/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3631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023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2066" y="532264"/>
            <a:ext cx="5254388" cy="102358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FF0000"/>
                </a:solidFill>
                <a:latin typeface="+mn-lt"/>
              </a:rPr>
              <a:t>Комплектация игры:</a:t>
            </a:r>
            <a:br>
              <a:rPr lang="ru-RU" sz="27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27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  <a:latin typeface="+mn-lt"/>
              </a:rPr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354842" y="1351128"/>
            <a:ext cx="11327642" cy="5404512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b="1" i="1" dirty="0"/>
              <a:t>карточки с предметами необходимыми при пожаротушении – 6 шт. </a:t>
            </a:r>
            <a:r>
              <a:rPr lang="ru-RU" b="1" i="1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i="1" dirty="0" smtClean="0"/>
              <a:t>карточки </a:t>
            </a:r>
            <a:r>
              <a:rPr lang="ru-RU" b="1" i="1" dirty="0"/>
              <a:t>с предметами, которые не используются при пожаротушении – </a:t>
            </a:r>
            <a:r>
              <a:rPr lang="ru-RU" b="1" i="1" dirty="0" smtClean="0"/>
              <a:t>6шт.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i="1" dirty="0" smtClean="0"/>
              <a:t>карточки</a:t>
            </a:r>
            <a:r>
              <a:rPr lang="ru-RU" b="1" i="1" dirty="0"/>
              <a:t>, состоящие из шести предметных картинок – 2шт. </a:t>
            </a:r>
            <a:r>
              <a:rPr lang="ru-RU" b="1" i="1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i="1" dirty="0" smtClean="0"/>
              <a:t> </a:t>
            </a:r>
            <a:r>
              <a:rPr lang="ru-RU" b="1" i="1" dirty="0"/>
              <a:t>игровые поля «Пригодится при пожаре», «Не пригодится при пожаре» - 2 шт.</a:t>
            </a:r>
          </a:p>
          <a:p>
            <a:pPr algn="just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5762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023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74927"/>
          </a:xfrm>
        </p:spPr>
        <p:txBody>
          <a:bodyPr>
            <a:normAutofit fontScale="90000"/>
          </a:bodyPr>
          <a:lstStyle/>
          <a:p>
            <a:r>
              <a:rPr lang="ru-RU" sz="2700" b="1" i="1" dirty="0">
                <a:solidFill>
                  <a:srgbClr val="FF0000"/>
                </a:solidFill>
                <a:latin typeface="+mn-lt"/>
              </a:rPr>
              <a:t>Варианты игровых заданий.</a:t>
            </a:r>
            <a:r>
              <a:rPr lang="ru-RU" sz="2700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+mn-lt"/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603" y="832513"/>
            <a:ext cx="10381397" cy="5527344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algn="just"/>
            <a:r>
              <a:rPr lang="ru-RU" b="1" i="1" dirty="0">
                <a:solidFill>
                  <a:srgbClr val="FF0000"/>
                </a:solidFill>
              </a:rPr>
              <a:t>1 вариант</a:t>
            </a:r>
            <a:r>
              <a:rPr lang="ru-RU" b="1" i="1" dirty="0"/>
              <a:t> (от 4 до 5 лет)</a:t>
            </a:r>
          </a:p>
          <a:p>
            <a:pPr algn="just"/>
            <a:r>
              <a:rPr lang="ru-RU" b="1" i="1" dirty="0">
                <a:solidFill>
                  <a:srgbClr val="FF0000"/>
                </a:solidFill>
              </a:rPr>
              <a:t>Количество участников:</a:t>
            </a:r>
            <a:r>
              <a:rPr lang="ru-RU" b="1" i="1" dirty="0"/>
              <a:t> от одного и более</a:t>
            </a:r>
          </a:p>
          <a:p>
            <a:pPr algn="just"/>
            <a:r>
              <a:rPr lang="ru-RU" b="1" i="1" dirty="0">
                <a:solidFill>
                  <a:srgbClr val="FF0000"/>
                </a:solidFill>
              </a:rPr>
              <a:t>Ход игры:</a:t>
            </a:r>
            <a:r>
              <a:rPr lang="ru-RU" b="1" i="1" dirty="0"/>
              <a:t> ведущий показывает карточку, а ребенок объясняет, нужен (не нужен) этот предмет при пожаротушении. Если в игре участвуют несколько игроков, им за правильный ответ выдается жетон. Выигрывает тот игрок, у кого в конце игры окажется большее количество жетонов</a:t>
            </a:r>
            <a:r>
              <a:rPr lang="ru-RU" b="1" i="1" dirty="0" smtClean="0"/>
              <a:t>.</a:t>
            </a:r>
          </a:p>
          <a:p>
            <a:pPr algn="just"/>
            <a:r>
              <a:rPr lang="ru-RU" sz="2600" b="1" i="1" dirty="0">
                <a:solidFill>
                  <a:srgbClr val="FF0000"/>
                </a:solidFill>
              </a:rPr>
              <a:t>2 вариант (от 4 до 6 лет)</a:t>
            </a:r>
          </a:p>
          <a:p>
            <a:pPr algn="just"/>
            <a:r>
              <a:rPr lang="ru-RU" sz="2600" b="1" i="1" dirty="0">
                <a:solidFill>
                  <a:srgbClr val="FF0000"/>
                </a:solidFill>
              </a:rPr>
              <a:t>Количество участников:</a:t>
            </a:r>
            <a:r>
              <a:rPr lang="ru-RU" sz="2600" b="1" i="1" dirty="0"/>
              <a:t> от одного и более</a:t>
            </a:r>
          </a:p>
          <a:p>
            <a:pPr algn="just"/>
            <a:r>
              <a:rPr lang="ru-RU" sz="2600" b="1" i="1" dirty="0">
                <a:solidFill>
                  <a:srgbClr val="FF0000"/>
                </a:solidFill>
              </a:rPr>
              <a:t>Ход игры:</a:t>
            </a:r>
            <a:r>
              <a:rPr lang="ru-RU" sz="2600" b="1" i="1" dirty="0"/>
              <a:t> игроки берут карточки с шестью предметными картинками на каждой (одна карточка у каждого игрока). Ведущий игрок берет карточку с одной предметной картинкой и показывает ее игрокам. Игрок, имеющий на карточке соответствующий предмет, забирает ее и кладет на свою карточку. Выигрывает тот игрок, у кого все картинки на карточке закрыты. Выигравшему игроку предоставляется возможность быть ведущим в следующей игре.</a:t>
            </a:r>
          </a:p>
          <a:p>
            <a:pPr algn="just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0307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023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842" y="245661"/>
            <a:ext cx="10313158" cy="62779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3 вариант (от 6 до 7 лет)</a:t>
            </a:r>
            <a:endParaRPr lang="ru-RU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331" y="1119118"/>
            <a:ext cx="9944669" cy="413868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Количество </a:t>
            </a:r>
            <a:r>
              <a:rPr lang="ru-RU" b="1" i="1" dirty="0">
                <a:solidFill>
                  <a:srgbClr val="FF0000"/>
                </a:solidFill>
              </a:rPr>
              <a:t>участников:</a:t>
            </a:r>
            <a:r>
              <a:rPr lang="ru-RU" b="1" i="1" dirty="0"/>
              <a:t> от одного и более</a:t>
            </a:r>
          </a:p>
          <a:p>
            <a:pPr algn="just"/>
            <a:r>
              <a:rPr lang="ru-RU" b="1" i="1" dirty="0">
                <a:solidFill>
                  <a:srgbClr val="FF0000"/>
                </a:solidFill>
              </a:rPr>
              <a:t>Ход игры:</a:t>
            </a:r>
            <a:r>
              <a:rPr lang="ru-RU" b="1" i="1" dirty="0"/>
              <a:t> игроки делят карточки с предметными картинками (по шесть карточек у каждого игрока) и игровые поля «Пригодится при пожаре», «Не пригодится при пожаре». Каждый игрок выбирает из своих карточек, те которые подходят к игровому полю. Карточки, которые не подходят к игровому полю, необходимо выменять у второго игрока. Выменять их можно следующим образом: объяснить для чего нужен (либо почему не нужен) тот или иной предмет при пожаре. Выигрывает тот игрок, у кого все картинки на карточке закрыты.</a:t>
            </a:r>
          </a:p>
          <a:p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971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02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14" y="245660"/>
            <a:ext cx="4886236" cy="3452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1" y="245660"/>
            <a:ext cx="5486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14" y="3937378"/>
            <a:ext cx="4886236" cy="4026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74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0230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415654"/>
            <a:ext cx="10515600" cy="2047164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+mn-lt"/>
              </a:rPr>
              <a:t>Спасибо за внимание!</a:t>
            </a:r>
            <a:endParaRPr lang="ru-RU" sz="5400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9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210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Тема Office</vt:lpstr>
      <vt:lpstr>МДОАУ « Детский сад № 92 г.Орска»</vt:lpstr>
      <vt:lpstr>Цель: научить детей находить предмет, который может пригодится при тушении пожара пожарному. Объяснить свой выбор. Развивать логическое мышление.</vt:lpstr>
      <vt:lpstr>Комплектация игры:  </vt:lpstr>
      <vt:lpstr>Варианты игровых заданий.  </vt:lpstr>
      <vt:lpstr>3 вариант (от 6 до 7 лет)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2024-02-05T05:10:01Z</dcterms:created>
  <dcterms:modified xsi:type="dcterms:W3CDTF">2024-02-05T11:32:25Z</dcterms:modified>
</cp:coreProperties>
</file>