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60" r:id="rId5"/>
    <p:sldId id="272" r:id="rId6"/>
    <p:sldId id="261" r:id="rId7"/>
    <p:sldId id="262" r:id="rId8"/>
    <p:sldId id="281" r:id="rId9"/>
    <p:sldId id="283" r:id="rId10"/>
    <p:sldId id="263" r:id="rId11"/>
    <p:sldId id="285" r:id="rId12"/>
    <p:sldId id="270" r:id="rId13"/>
    <p:sldId id="280" r:id="rId14"/>
    <p:sldId id="264" r:id="rId15"/>
    <p:sldId id="265" r:id="rId16"/>
    <p:sldId id="266" r:id="rId17"/>
    <p:sldId id="273" r:id="rId18"/>
    <p:sldId id="278" r:id="rId19"/>
    <p:sldId id="279" r:id="rId20"/>
    <p:sldId id="267" r:id="rId21"/>
    <p:sldId id="274" r:id="rId22"/>
    <p:sldId id="275" r:id="rId23"/>
    <p:sldId id="276" r:id="rId24"/>
    <p:sldId id="277" r:id="rId25"/>
    <p:sldId id="269" r:id="rId26"/>
    <p:sldId id="286" r:id="rId27"/>
    <p:sldId id="28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91733" autoAdjust="0"/>
  </p:normalViewPr>
  <p:slideViewPr>
    <p:cSldViewPr snapToGrid="0">
      <p:cViewPr varScale="1">
        <p:scale>
          <a:sx n="46" d="100"/>
          <a:sy n="46" d="100"/>
        </p:scale>
        <p:origin x="53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16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77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0113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761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3894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071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651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70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76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148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95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5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77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97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3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DB65D-5F7A-498D-9E0E-CE65016B98DC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3EA4FC6-798A-42D4-A0C5-739222FCA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29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5473" y="311728"/>
            <a:ext cx="9684327" cy="2140528"/>
          </a:xfrm>
        </p:spPr>
        <p:txBody>
          <a:bodyPr/>
          <a:lstStyle/>
          <a:p>
            <a:r>
              <a:rPr lang="ru-RU" sz="4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«Национально-региональный</a:t>
            </a:r>
            <a:br>
              <a:rPr lang="ru-RU" sz="4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в музыкальном воспитании дошкольников» </a:t>
            </a:r>
            <a:endParaRPr lang="ru-RU" sz="4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5340927"/>
            <a:ext cx="10421697" cy="1101437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Г.К.Брызгалова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</a:t>
            </a:r>
          </a:p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№118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г.Орска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dirty="0" smtClean="0"/>
              <a:t>А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" y="2455094"/>
            <a:ext cx="6303619" cy="440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9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50" y="742950"/>
            <a:ext cx="10153650" cy="5962649"/>
          </a:xfrm>
        </p:spPr>
        <p:txBody>
          <a:bodyPr>
            <a:normAutofit fontScale="925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своей практике я заметила, что самым любимым видом 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музыкальной деятельности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является – музыкальная игра. (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«Завязанный платок»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«Юрта»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«Ворота», « </a:t>
            </a:r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Перепелочка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т. д.) С помощью этих игр я развиваю у детей интерес к пению, музыке, воспитываю музыкальный слух, память, чувство ритма, голос и умение правильно исполнять мелодию. Играя, дети испытывают эстетическое наслаждение, переживают светлые, радостные настроения.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народные хороводные подвижные игры формирую у детей координацию, внимание, умение контролировать свои действия, подчиняться правилам игры.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8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679382" cy="1930400"/>
          </a:xfrm>
        </p:spPr>
        <p:txBody>
          <a:bodyPr>
            <a:no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400" b="1" u="sng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Байга</a:t>
            </a:r>
            <a:r>
              <a:rPr lang="ru-RU" sz="2400" b="1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(конное состязание)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Игроки парами (конь и наездник) встают на линию старта так, чтобы не мешать друг другу. Первый игрок - конь - вытягивает руки назад-вниз, второй - наездник - берет его за руки, и в таком положении пары бегут до линии финиша. Наездник, первым прискакавший к финишу, должен подпрыгнуть и достать узорный платочек, подвешенный на стойке.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0164" y="1711163"/>
            <a:ext cx="6109855" cy="5627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691" y="1689989"/>
            <a:ext cx="6882981" cy="58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82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5" y="-1"/>
            <a:ext cx="12025745" cy="2306783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Золотые ворота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игры делятся на тех, кто стоит в кругу, подняв сомкнутые руки. И тех, кто через эти ворота пробегают цепочкой (или по одному).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Стоящие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поют :Золотые ворота Пропускают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всегда:Первый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прощается,Второй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запрещается,А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третий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разНе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пропустим вас!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«Ворота» закрываются и «ловят» того, кто остался в них. Оказавшиеся внутри круга, берутся за руки с образующими круг, увеличивая «ворота».</a:t>
            </a:r>
            <a:endParaRPr lang="ru-RU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2618508"/>
            <a:ext cx="6795655" cy="4429341"/>
          </a:xfrm>
        </p:spPr>
      </p:pic>
    </p:spTree>
    <p:extLst>
      <p:ext uri="{BB962C8B-B14F-4D97-AF65-F5344CB8AC3E}">
        <p14:creationId xmlns:p14="http://schemas.microsoft.com/office/powerpoint/2010/main" val="7013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0"/>
            <a:ext cx="11734800" cy="158115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народным праздникам и развлечениям идет в тесном контакте с воспитателями, родителями при их непосредственном и активном участии. Подыскивают материал для праздника, изготавливают костюмы, сами непосредственно участвуют в деятельности.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2362199"/>
            <a:ext cx="6743700" cy="4495801"/>
          </a:xfrm>
        </p:spPr>
      </p:pic>
    </p:spTree>
    <p:extLst>
      <p:ext uri="{BB962C8B-B14F-4D97-AF65-F5344CB8AC3E}">
        <p14:creationId xmlns:p14="http://schemas.microsoft.com/office/powerpoint/2010/main" val="41920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90500"/>
            <a:ext cx="10229850" cy="1466850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народные праздники и традиции формирую у детей чувства причастности их к истории Родины</a:t>
            </a:r>
            <a:r>
              <a:rPr lang="ru-RU" sz="2800" b="1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2800" b="1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народных праздников – одна из </a:t>
            </a:r>
            <a:r>
              <a:rPr lang="ru-RU" sz="2800" b="1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традиционных</a:t>
            </a:r>
            <a:br>
              <a:rPr lang="ru-RU" sz="2800" b="1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</a:t>
            </a:r>
            <a:r>
              <a:rPr lang="ru-RU" sz="2800" b="1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музыкальной деятельности в нашем детском саду </a:t>
            </a:r>
            <a:r>
              <a:rPr lang="ru-RU" sz="2800" b="1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31" y="2076450"/>
            <a:ext cx="7372350" cy="4914900"/>
          </a:xfrm>
        </p:spPr>
      </p:pic>
    </p:spTree>
    <p:extLst>
      <p:ext uri="{BB962C8B-B14F-4D97-AF65-F5344CB8AC3E}">
        <p14:creationId xmlns:p14="http://schemas.microsoft.com/office/powerpoint/2010/main" val="168562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9551"/>
            <a:ext cx="9438216" cy="1009650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дружбы народов</a:t>
            </a:r>
            <a:endParaRPr lang="ru-RU" sz="6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3" y="1219201"/>
            <a:ext cx="6527647" cy="44767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98" y="2495550"/>
            <a:ext cx="5956301" cy="44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8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2400"/>
            <a:ext cx="8596668" cy="1044574"/>
          </a:xfrm>
        </p:spPr>
        <p:txBody>
          <a:bodyPr>
            <a:normAutofit fontScale="90000"/>
          </a:bodyPr>
          <a:lstStyle/>
          <a:p>
            <a:r>
              <a:rPr lang="ru-RU" sz="6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казахской культуры</a:t>
            </a:r>
            <a:endParaRPr lang="ru-RU" sz="6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974"/>
            <a:ext cx="4000500" cy="60007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91" y="1196974"/>
            <a:ext cx="8149993" cy="583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7650"/>
            <a:ext cx="8686800" cy="118110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немецкой культуры</a:t>
            </a:r>
            <a:endParaRPr lang="ru-RU" sz="5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0"/>
            <a:ext cx="8143876" cy="5429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6" y="0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8737"/>
            <a:ext cx="4572000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0"/>
            <a:ext cx="7620000" cy="5080000"/>
          </a:xfrm>
        </p:spPr>
      </p:pic>
    </p:spTree>
    <p:extLst>
      <p:ext uri="{BB962C8B-B14F-4D97-AF65-F5344CB8AC3E}">
        <p14:creationId xmlns:p14="http://schemas.microsoft.com/office/powerpoint/2010/main" val="42928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350"/>
            <a:ext cx="10063162" cy="6991350"/>
          </a:xfrm>
        </p:spPr>
      </p:pic>
    </p:spTree>
    <p:extLst>
      <p:ext uri="{BB962C8B-B14F-4D97-AF65-F5344CB8AC3E}">
        <p14:creationId xmlns:p14="http://schemas.microsoft.com/office/powerpoint/2010/main" val="256568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" y="228600"/>
            <a:ext cx="10439400" cy="1701800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«Образование должно быть направлено на воспитание уважения к родителям ребенка, его культурной самобытности, языку, к национальным ценностям страны, в которой ребенок проживает» </a:t>
            </a:r>
            <a:endParaRPr lang="ru-RU" sz="32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239740"/>
            <a:ext cx="5391150" cy="4703778"/>
          </a:xfrm>
        </p:spPr>
      </p:pic>
    </p:spTree>
    <p:extLst>
      <p:ext uri="{BB962C8B-B14F-4D97-AF65-F5344CB8AC3E}">
        <p14:creationId xmlns:p14="http://schemas.microsoft.com/office/powerpoint/2010/main" val="20608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татаро- башкирской культуры</a:t>
            </a:r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667" y="2155824"/>
            <a:ext cx="7053264" cy="47021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1473200"/>
            <a:ext cx="6877050" cy="53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белоруской культуры</a:t>
            </a:r>
            <a:endParaRPr lang="ru-RU" sz="5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41" y="1643327"/>
            <a:ext cx="7822009" cy="5214673"/>
          </a:xfrm>
        </p:spPr>
      </p:pic>
    </p:spTree>
    <p:extLst>
      <p:ext uri="{BB962C8B-B14F-4D97-AF65-F5344CB8AC3E}">
        <p14:creationId xmlns:p14="http://schemas.microsoft.com/office/powerpoint/2010/main" val="161180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50" y="285750"/>
            <a:ext cx="7981950" cy="1485900"/>
          </a:xfrm>
        </p:spPr>
        <p:txBody>
          <a:bodyPr>
            <a:normAutofit fontScale="90000"/>
          </a:bodyPr>
          <a:lstStyle/>
          <a:p>
            <a:r>
              <a:rPr lang="ru-RU" sz="5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украинской культуры</a:t>
            </a:r>
            <a:endParaRPr lang="ru-RU" sz="5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870"/>
            <a:ext cx="8115300" cy="54102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685997"/>
            <a:ext cx="4193381" cy="6290073"/>
          </a:xfrm>
        </p:spPr>
      </p:pic>
    </p:spTree>
    <p:extLst>
      <p:ext uri="{BB962C8B-B14F-4D97-AF65-F5344CB8AC3E}">
        <p14:creationId xmlns:p14="http://schemas.microsoft.com/office/powerpoint/2010/main" val="100132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600"/>
            <a:ext cx="9274002" cy="132080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русской культуры</a:t>
            </a:r>
            <a:endParaRPr lang="ru-RU" sz="5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6972300" cy="4648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96025" y="1019175"/>
            <a:ext cx="68580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5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29982" y="848387"/>
            <a:ext cx="7379890" cy="49199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26" y="2171700"/>
            <a:ext cx="702945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4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600"/>
            <a:ext cx="9274002" cy="1320800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Мы уверены, что использование национально-регионального компонента делает жизнь ребёнка наиболее насыщенной и интересной, поднимает его культуру, развивает интеллект, даёт ему в руки новый инструмент познания мира.</a:t>
            </a:r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94" y="2933700"/>
            <a:ext cx="5886450" cy="39243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34" y="-165100"/>
            <a:ext cx="4225066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5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36665" y="0"/>
            <a:ext cx="13281065" cy="719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97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9923"/>
            <a:ext cx="12192000" cy="7197923"/>
          </a:xfrm>
        </p:spPr>
      </p:pic>
    </p:spTree>
    <p:extLst>
      <p:ext uri="{BB962C8B-B14F-4D97-AF65-F5344CB8AC3E}">
        <p14:creationId xmlns:p14="http://schemas.microsoft.com/office/powerpoint/2010/main" val="310456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Актуальность данной темы несомненна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Современные концепции музыкального развития личности, а также региональные подходы к образовательному процессу в дошкольных учреждениях предполагают включение национально-регионального компонента в процесс развития ребёнка.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3" y="4816376"/>
            <a:ext cx="8596312" cy="2041624"/>
          </a:xfrm>
        </p:spPr>
      </p:pic>
    </p:spTree>
    <p:extLst>
      <p:ext uri="{BB962C8B-B14F-4D97-AF65-F5344CB8AC3E}">
        <p14:creationId xmlns:p14="http://schemas.microsoft.com/office/powerpoint/2010/main" val="422692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ель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создание условий для развития национально-регионального компонента в музыкальном воспитании детей дошкольного возраста.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34" y="4520521"/>
            <a:ext cx="6666667" cy="1828571"/>
          </a:xfrm>
        </p:spPr>
      </p:pic>
    </p:spTree>
    <p:extLst>
      <p:ext uri="{BB962C8B-B14F-4D97-AF65-F5344CB8AC3E}">
        <p14:creationId xmlns:p14="http://schemas.microsoft.com/office/powerpoint/2010/main" val="334122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адачи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воспитание достойного гражданина своей страны, края, знающего и любящего свой родной край, свою малую Родину, воспитание уважения к людям коренной национальности, знакомство с бытом, обычаями и традициями татар, русских, казахов, башкир, украинцев, немцев,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белорусов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многих других национальностей, которые мирно и дружно живут в нашем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Оренбургском крае.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35" y="5029429"/>
            <a:ext cx="6666667" cy="1828571"/>
          </a:xfrm>
        </p:spPr>
      </p:pic>
    </p:spTree>
    <p:extLst>
      <p:ext uri="{BB962C8B-B14F-4D97-AF65-F5344CB8AC3E}">
        <p14:creationId xmlns:p14="http://schemas.microsoft.com/office/powerpoint/2010/main" val="34575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09600"/>
            <a:ext cx="10344150" cy="5753099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Мною сформулированы следующие задачи: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приобщать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национальной культуре народов Оренбуржья,    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формировать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отношение к ней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развивать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песенному и танцевальному искусству народов Оренбуржья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воспитывать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чувство принадлежности к определённому языковому и культурному сообществу,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формировать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собственного достоинства как представителя своего народа и уважительного отношения к представителям других национальностей, воспитывать детей на лучших образцах народной культуры народов Оренбуржья.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359567"/>
            <a:ext cx="2917998" cy="31416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5500687"/>
            <a:ext cx="114300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4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10066866" cy="1447800"/>
          </a:xfrm>
        </p:spPr>
        <p:txBody>
          <a:bodyPr>
            <a:normAutofit/>
          </a:bodyPr>
          <a:lstStyle/>
          <a:p>
            <a:endParaRPr lang="ru-RU" sz="4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9849" cy="6858000"/>
          </a:xfrm>
        </p:spPr>
      </p:pic>
    </p:spTree>
    <p:extLst>
      <p:ext uri="{BB962C8B-B14F-4D97-AF65-F5344CB8AC3E}">
        <p14:creationId xmlns:p14="http://schemas.microsoft.com/office/powerpoint/2010/main" val="126100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485966" cy="12954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музыкальной деятельности:</a:t>
            </a:r>
            <a:b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музыки, разучивание песен, танцы , игры. 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05000"/>
            <a:ext cx="6210300" cy="5664624"/>
          </a:xfrm>
          <a:prstGeom prst="rect">
            <a:avLst/>
          </a:prstGeom>
        </p:spPr>
      </p:pic>
      <p:pic>
        <p:nvPicPr>
          <p:cNvPr id="5" name="Рисунок 4" descr="20190131_10350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1700" y="2109556"/>
            <a:ext cx="6210300" cy="5255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5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костюмом.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7649" y="1532244"/>
            <a:ext cx="7408454" cy="532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6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239</TotalTime>
  <Words>329</Words>
  <Application>Microsoft Office PowerPoint</Application>
  <PresentationFormat>Широкоэкранный</PresentationFormat>
  <Paragraphs>27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Trebuchet MS</vt:lpstr>
      <vt:lpstr>Wingdings 3</vt:lpstr>
      <vt:lpstr>Грань</vt:lpstr>
      <vt:lpstr>«Национально-региональный компонент в музыкальном воспитании дошкольников» </vt:lpstr>
      <vt:lpstr>«Образование должно быть направлено на воспитание уважения к родителям ребенка, его культурной самобытности, языку, к национальным ценностям страны, в которой ребенок проживает» </vt:lpstr>
      <vt:lpstr>Актуальность данной темы несомненна. Современные концепции музыкального развития личности, а также региональные подходы к образовательному процессу в дошкольных учреждениях предполагают включение национально-регионального компонента в процесс развития ребёнка.  </vt:lpstr>
      <vt:lpstr>Цель: создание условий для развития национально-регионального компонента в музыкальном воспитании детей дошкольного возраста. </vt:lpstr>
      <vt:lpstr>Задачи : воспитание достойного гражданина своей страны, края, знающего и любящего свой родной край, свою малую Родину, воспитание уважения к людям коренной национальности, знакомство с бытом, обычаями и традициями татар, русских, казахов, башкир, украинцев, немцев, белорусов и многих других национальностей, которые мирно и дружно живут в нашем Оренбургском крае. </vt:lpstr>
      <vt:lpstr>Презентация PowerPoint</vt:lpstr>
      <vt:lpstr>Презентация PowerPoint</vt:lpstr>
      <vt:lpstr>Виды музыкальной деятельности: слушание музыки, разучивание песен, танцы , игры. </vt:lpstr>
      <vt:lpstr>Знакомство с костюмом.</vt:lpstr>
      <vt:lpstr>Презентация PowerPoint</vt:lpstr>
      <vt:lpstr>• Байга (конное состязание) Игроки парами (конь и наездник) встают на линию старта так, чтобы не мешать друг другу. Первый игрок - конь - вытягивает руки назад-вниз, второй - наездник - берет его за руки, и в таком положении пары бегут до линии финиша. Наездник, первым прискакавший к финишу, должен подпрыгнуть и достать узорный платочек, подвешенный на стойке. </vt:lpstr>
      <vt:lpstr>«Золотые ворота»  Участники игры делятся на тех, кто стоит в кругу, подняв сомкнутые руки. И тех, кто через эти ворота пробегают цепочкой (или по одному). Стоящие поют :Золотые ворота Пропускают не всегда:Первый раз прощается,Второй – запрещается,А на третий разНе пропустим вас! «Ворота» закрываются и «ловят» того, кто остался в них. Оказавшиеся внутри круга, берутся за руки с образующими круг, увеличивая «ворота».</vt:lpstr>
      <vt:lpstr>Подготовка к народным праздникам и развлечениям идет в тесном контакте с воспитателями, родителями при их непосредственном и активном участии. Подыскивают материал для праздника, изготавливают костюмы, сами непосредственно участвуют в деятельности.</vt:lpstr>
      <vt:lpstr>Через народные праздники и традиции формирую у детей чувства причастности их к истории Родины.  Организация народных праздников – одна из традиционных форм музыкальной деятельности в нашем детском саду .</vt:lpstr>
      <vt:lpstr>Неделя дружбы народов</vt:lpstr>
      <vt:lpstr>День казахской культуры</vt:lpstr>
      <vt:lpstr>День немецкой культуры</vt:lpstr>
      <vt:lpstr>Презентация PowerPoint</vt:lpstr>
      <vt:lpstr>Презентация PowerPoint</vt:lpstr>
      <vt:lpstr>День татаро- башкирской культуры</vt:lpstr>
      <vt:lpstr>День белоруской культуры</vt:lpstr>
      <vt:lpstr>День украинской культуры</vt:lpstr>
      <vt:lpstr>День русской культуры</vt:lpstr>
      <vt:lpstr>Презентация PowerPoint</vt:lpstr>
      <vt:lpstr>Мы уверены, что использование национально-регионального компонента делает жизнь ребёнка наиболее насыщенной и интересной, поднимает его культуру, развивает интеллект, даёт ему в руки новый инструмент познания мира.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«Национально-региональный компонент в музыкальном воспитании дошкольников»</dc:title>
  <dc:creator>Пользователь Windows</dc:creator>
  <cp:lastModifiedBy>Пользователь Windows</cp:lastModifiedBy>
  <cp:revision>38</cp:revision>
  <dcterms:created xsi:type="dcterms:W3CDTF">2020-09-04T08:00:58Z</dcterms:created>
  <dcterms:modified xsi:type="dcterms:W3CDTF">2020-09-09T12:15:22Z</dcterms:modified>
</cp:coreProperties>
</file>