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4" r:id="rId7"/>
    <p:sldId id="263" r:id="rId8"/>
    <p:sldId id="261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56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9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7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1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6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8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0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2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9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8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2402-FF45-41E2-9837-A545B3AB824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AA39-C389-4344-B4EF-B6E6D16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74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98 г. Орска»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педагогического опыта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мелкой моторики детей раннего дошкольного возраста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видах деятельности»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829300" cy="41195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b="7118"/>
          <a:stretch/>
        </p:blipFill>
        <p:spPr bwMode="auto">
          <a:xfrm>
            <a:off x="2844927" y="2057398"/>
            <a:ext cx="6502146" cy="4015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23858" y="5212596"/>
            <a:ext cx="2557849" cy="9643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r">
              <a:lnSpc>
                <a:spcPts val="165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65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1 кв. кат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65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Медведева Т.В.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3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0B588CF-72F0-4D74-AA09-17563FDBA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8035"/>
            <a:ext cx="9144000" cy="85000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с помощью массажных мячиков и мячиков су-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A5E787-BBF2-4D99-9CC4-14A9389B8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8887"/>
            <a:ext cx="9144000" cy="28989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073D0E-2160-4A04-9B37-52015E979F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3" y="1919975"/>
            <a:ext cx="6215270" cy="408167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/>
          <a:stretch/>
        </p:blipFill>
        <p:spPr bwMode="auto">
          <a:xfrm>
            <a:off x="7500914" y="1948865"/>
            <a:ext cx="4546242" cy="3890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152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9214A-75AE-42E8-BD0C-A62F5F74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/>
          <a:stretch/>
        </p:blipFill>
        <p:spPr>
          <a:xfrm>
            <a:off x="614333" y="137160"/>
            <a:ext cx="3962280" cy="65105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44" y="274321"/>
            <a:ext cx="4677156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8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708083-8AE8-429B-863B-96EF346B3C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3" y="1842190"/>
            <a:ext cx="3405809" cy="21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6633F738-3F22-45C4-AAEE-8DC0C37C8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061"/>
            <a:ext cx="5883965" cy="1151263"/>
          </a:xfrm>
        </p:spPr>
        <p:txBody>
          <a:bodyPr>
            <a:no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Условно делятся на три группы: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группа. Упражнения для кистей рук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xmlns="" id="{7CEDD849-1B34-4958-9626-2C86D5CA4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1272209"/>
            <a:ext cx="9952383" cy="5214729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000" b="1" i="1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группа. Статические упражнения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(удержание пальцами     определенной позы).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pPr algn="l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группа. Упражнения для пальцев динамические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(развитие подвижности пальцев, переключения с одной позиции на другую, учат сгибать и разгибать пальцы, развивают точную координацию движений)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3167F94-DD0F-4C7F-A52D-EAC9F2071C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6" y="5335675"/>
            <a:ext cx="4134677" cy="115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38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A24EE1-C955-42A7-9C94-8E033943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Возрождение\аттестация22\IMG_20220317_16134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/>
          <a:stretch/>
        </p:blipFill>
        <p:spPr bwMode="auto">
          <a:xfrm>
            <a:off x="695460" y="365125"/>
            <a:ext cx="3773510" cy="3021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ownloads\IMG_20220318_0950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17560" r="9396" b="20864"/>
          <a:stretch/>
        </p:blipFill>
        <p:spPr bwMode="auto">
          <a:xfrm>
            <a:off x="4397601" y="1474701"/>
            <a:ext cx="2981996" cy="2986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IMG_20220318_0947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5653" r="13557" b="15938"/>
          <a:stretch/>
        </p:blipFill>
        <p:spPr bwMode="auto">
          <a:xfrm>
            <a:off x="8790905" y="3422403"/>
            <a:ext cx="2993266" cy="3321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IMG_20220318_09541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/>
          <a:stretch/>
        </p:blipFill>
        <p:spPr bwMode="auto">
          <a:xfrm>
            <a:off x="1310158" y="3633210"/>
            <a:ext cx="2382591" cy="3110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Возрождение\аттестация22\IMG_20220317_1628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67" y="365125"/>
            <a:ext cx="4333204" cy="303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Возрождение\аттестация22\IMG_20220317_16031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4168" b="19045"/>
          <a:stretch/>
        </p:blipFill>
        <p:spPr bwMode="auto">
          <a:xfrm>
            <a:off x="4285235" y="4674024"/>
            <a:ext cx="3913183" cy="2183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792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B77087A-2AB3-4EFB-B29D-434832E3F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4" b="21352"/>
          <a:stretch/>
        </p:blipFill>
        <p:spPr>
          <a:xfrm>
            <a:off x="2416414" y="1437863"/>
            <a:ext cx="6741706" cy="5201473"/>
          </a:xfrm>
        </p:spPr>
      </p:pic>
    </p:spTree>
    <p:extLst>
      <p:ext uri="{BB962C8B-B14F-4D97-AF65-F5344CB8AC3E}">
        <p14:creationId xmlns:p14="http://schemas.microsoft.com/office/powerpoint/2010/main" val="41145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83712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18421" b="30729"/>
          <a:stretch/>
        </p:blipFill>
        <p:spPr bwMode="auto">
          <a:xfrm>
            <a:off x="264104" y="1073343"/>
            <a:ext cx="5402600" cy="4206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99" y="2511380"/>
            <a:ext cx="5241701" cy="383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55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3335"/>
            <a:ext cx="9144000" cy="7984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41" y="1081825"/>
            <a:ext cx="7486918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2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3B85010-150F-43F6-A47A-FA62502B8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5" y="1573833"/>
            <a:ext cx="5843225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B686EF-CC14-4524-8E87-4F70E78860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/>
          <a:stretch/>
        </p:blipFill>
        <p:spPr>
          <a:xfrm>
            <a:off x="6681425" y="1584295"/>
            <a:ext cx="3645176" cy="43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1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78" y="1523263"/>
            <a:ext cx="6630444" cy="486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97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EEDDA22-AAB8-436B-B829-2EFCD2A0DF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0510" y="537442"/>
            <a:ext cx="3954854" cy="54394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A84286C-80FD-4C21-BDE8-34E99693BC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9641" y="537442"/>
            <a:ext cx="3954855" cy="5439477"/>
          </a:xfrm>
        </p:spPr>
      </p:pic>
    </p:spTree>
    <p:extLst>
      <p:ext uri="{BB962C8B-B14F-4D97-AF65-F5344CB8AC3E}">
        <p14:creationId xmlns:p14="http://schemas.microsoft.com/office/powerpoint/2010/main" val="52408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893760/pub_5cbffb69cf4d5500b3366d98_5cbffb7055863600b3c2d23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02" y="106485"/>
            <a:ext cx="9410787" cy="66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2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0D97BCD-7B1B-46D5-AB74-2231A895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26"/>
            <a:ext cx="10515600" cy="266973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7172" name="Picture 4" descr="https://r1.nubex.ru/s10888-e63/f515_d4/930869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29" y="2798381"/>
            <a:ext cx="5137213" cy="30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7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449716"/>
            <a:ext cx="81407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это степень развития мелких мышц кистей рук, которые используются при точных и мелких движениях.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мелкой моторики рук у детей включает в себя такие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действия, как: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хватание;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удержание;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надавливание;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пинцетного захвата (удерживание чего-либо между указательным и большим пальцами)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ttps://static.tildacdn.com/tild6439-3663-4638-b938-306430383864/7_de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614" y="-18361406"/>
            <a:ext cx="45967650" cy="189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tildacdn.com/tild6439-3663-4638-b938-306430383864/7_de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74" y="3408988"/>
            <a:ext cx="6485021" cy="266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6444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мелкой моторики и координации движений рук у детей раннего дошкольного возраста через различные виды деятельности.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литературу и систематизировать материал по развитию мелкой моторики детей раннего дошкольного возраста;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развития мелкой моторики детей раннего возраста.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5.infourok.ru/uploads/ex/080b/0013f1b2-c93911a7/hello_html_m32d903f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b="11402"/>
          <a:stretch/>
        </p:blipFill>
        <p:spPr bwMode="auto">
          <a:xfrm>
            <a:off x="3646867" y="2667520"/>
            <a:ext cx="4898265" cy="39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5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580769"/>
            <a:ext cx="10515600" cy="176701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развивающей предметно-пространственной среды;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с детьми;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взаимодействие с родителями.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zen_doc/197911/pub_618a709a0694f63a12ffa7fc_618a8c517904256704c65c9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90" y="2469490"/>
            <a:ext cx="4945719" cy="34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6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C2D2509-0D85-43B4-B465-887EBED9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07B2E4F-7140-4751-A3C8-21057609E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3" b="9779"/>
          <a:stretch/>
        </p:blipFill>
        <p:spPr>
          <a:xfrm>
            <a:off x="4587772" y="365125"/>
            <a:ext cx="3263503" cy="3458817"/>
          </a:xfr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CA0AAC72-1A59-48AD-B2F1-E117E565B8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34" y="1971069"/>
            <a:ext cx="3798283" cy="37057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08372E-F37B-4639-B0AB-FE49C3ED7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456907" y="3639069"/>
            <a:ext cx="3076580" cy="30564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0C9E99-BAF4-441E-89F6-25CC7D19F8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3" y="365125"/>
            <a:ext cx="3557066" cy="32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предметно-пространственной среды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2" y="1491992"/>
            <a:ext cx="3052507" cy="219032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6" y="1491992"/>
            <a:ext cx="4000032" cy="3000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9550" r="2073" b="12793"/>
          <a:stretch/>
        </p:blipFill>
        <p:spPr>
          <a:xfrm>
            <a:off x="7673545" y="1491992"/>
            <a:ext cx="4264860" cy="26221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0177" b="12524"/>
          <a:stretch/>
        </p:blipFill>
        <p:spPr>
          <a:xfrm>
            <a:off x="294503" y="3880021"/>
            <a:ext cx="4366639" cy="27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3B93E86-4FE8-43AE-ACC8-809EE22E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35" y="365125"/>
            <a:ext cx="11070465" cy="50826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развивающие мелкую моторику рук: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и упражнения;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кистей рук и пальцев;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крупой, бусинками, пуговицами, камешками;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верёвочкой, шнуровкой.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лепка, аппликация, рисование;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-конструктора;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природного и бросового материала;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собирание конструкторов и мозаик.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разных видов театра. </a:t>
            </a:r>
          </a:p>
        </p:txBody>
      </p:sp>
      <p:pic>
        <p:nvPicPr>
          <p:cNvPr id="6341" name="Picture 2245" descr="Мультяшные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6" y="3304208"/>
            <a:ext cx="4346448" cy="32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0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73203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Массаж.</a:t>
            </a:r>
          </a:p>
        </p:txBody>
      </p:sp>
      <p:pic>
        <p:nvPicPr>
          <p:cNvPr id="3" name="Рисунок 2" descr="C:\Users\User\Downloads\IMG_20220317_1659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/>
          <a:stretch/>
        </p:blipFill>
        <p:spPr bwMode="auto">
          <a:xfrm>
            <a:off x="1094704" y="2257876"/>
            <a:ext cx="4134319" cy="3911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F:\Возрождение\аттестация22\IMG_20220317_1657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13471" r="10840" b="21102"/>
          <a:stretch/>
        </p:blipFill>
        <p:spPr bwMode="auto">
          <a:xfrm>
            <a:off x="6336405" y="493470"/>
            <a:ext cx="4778062" cy="3209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1674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76</Words>
  <Application>Microsoft Office PowerPoint</Application>
  <PresentationFormat>Произвольный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МДОАУ «Детский сад № 98 г. Орска»   Обобщение педагогического опыта «Развитие мелкой моторики детей раннего дошкольного возраста  в различных видах деятельности»    </vt:lpstr>
      <vt:lpstr>Презентация PowerPoint</vt:lpstr>
      <vt:lpstr>Презентация PowerPoint</vt:lpstr>
      <vt:lpstr> Цель: развитие мелкой моторики и координации движений рук у детей раннего дошкольного возраста через различные виды деятельности. Задачи: - изучить литературу и систематизировать материал по развитию мелкой моторики детей раннего дошкольного возраста; - создать условия для развития мелкой моторики детей раннего возраста. </vt:lpstr>
      <vt:lpstr>Основные направления деятельности: 1. создание развивающей предметно-пространственной среды; 2. работа с детьми; 3. взаимодействие с родителями. </vt:lpstr>
      <vt:lpstr>Презентация PowerPoint</vt:lpstr>
      <vt:lpstr>Создание развивающей предметно-пространственной среды</vt:lpstr>
      <vt:lpstr>Виды деятельности, развивающие мелкую моторику рук: Игровая деятельность пальчиковые игры и упражнения; массаж кистей рук и пальцев; игры с крупой, бусинками, пуговицами, камешками; игры с верёвочкой, шнуровкой. Продуктивная деятельность лепка, аппликация, рисование; Познавательно-исследовательская конструирование из лего-конструктора; конструирование из природного и бросового материала; собирание конструкторов и мозаик. Театральная деятельность показ разных видов театра. </vt:lpstr>
      <vt:lpstr>Игровая деятельность. Массаж.</vt:lpstr>
      <vt:lpstr>Массаж с помощью массажных мячиков и мячиков су-джок</vt:lpstr>
      <vt:lpstr>Презентация PowerPoint</vt:lpstr>
      <vt:lpstr>Условно делятся на три группы: 1 группа. Упражнения для кистей рук </vt:lpstr>
      <vt:lpstr>Презентация PowerPoint</vt:lpstr>
      <vt:lpstr>Продуктивная деятельность Аппликация </vt:lpstr>
      <vt:lpstr>Лепка </vt:lpstr>
      <vt:lpstr>Рисование </vt:lpstr>
      <vt:lpstr>Конструирование </vt:lpstr>
      <vt:lpstr>Пальчиковый театр</vt:lpstr>
      <vt:lpstr>Взаимодействие с родителями.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 98 г. Орска»   Обобщение педагогического опыта «Развитие мелкой моторики детей раннего дошкольного возраста  в различных видах деятельности»</dc:title>
  <dc:creator>Пользователь</dc:creator>
  <cp:lastModifiedBy>Детсад-98</cp:lastModifiedBy>
  <cp:revision>23</cp:revision>
  <dcterms:created xsi:type="dcterms:W3CDTF">2022-03-17T17:46:58Z</dcterms:created>
  <dcterms:modified xsi:type="dcterms:W3CDTF">2022-04-11T07:59:42Z</dcterms:modified>
</cp:coreProperties>
</file>