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71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26DF3-761C-4300-8A27-4225361A451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60F6B-3180-40FA-AB38-4E438EC4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cvXCMmbv_i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информационных компьютерных технологий в организации физкультурно-оздоровительной работы.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alt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alt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МДОАУ «Детский сад № 107 «Маячок» г. Орска</a:t>
            </a:r>
          </a:p>
          <a:p>
            <a:pPr algn="r"/>
            <a:r>
              <a:rPr lang="ru-RU" alt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Саломатина</a:t>
            </a:r>
            <a:r>
              <a:rPr lang="ru-RU" alt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Викторовна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на ускорение,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музыкальные игры.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https://youtu.be/E-CZoGsohUk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«Я-ракета»;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yandex.ru/video/preview/2913054177718049928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Кукутики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3)«Мы пойдем налево…»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4)«Если весело живется делай так…»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5)«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Чударики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– Самолет»</a:t>
            </a: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6)«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Чударики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– Зарядка» и др.</a:t>
            </a: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4680520" cy="4569371"/>
          </a:xfrm>
        </p:spPr>
        <p:txBody>
          <a:bodyPr/>
          <a:lstStyle/>
          <a:p>
            <a:endParaRPr lang="ru-RU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https://youtu.be/jhs7TQ0_z0g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https://yandex.ru/video/preview/4180860331472749979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8" name="Picture 8" descr="C:\Users\admin\Downloads\20221018_15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816424" cy="2952328"/>
          </a:xfrm>
          <a:prstGeom prst="rect">
            <a:avLst/>
          </a:prstGeom>
          <a:noFill/>
        </p:spPr>
      </p:pic>
      <p:pic>
        <p:nvPicPr>
          <p:cNvPr id="14" name="Picture 7" descr="C:\Users\admin\Desktop\4d262a5543eed0f93485546713d9b7a8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556793"/>
            <a:ext cx="404177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4363716" cy="1050131"/>
          </a:xfrm>
        </p:spPr>
        <p:txBody>
          <a:bodyPr>
            <a:normAutofit fontScale="92500"/>
          </a:bodyPr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https://youtu.be/TmRkngeirsk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https://youtu.be/Lf1MfMmipDw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497388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admin\Desktop\img1_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176464" cy="2360727"/>
          </a:xfrm>
          <a:prstGeom prst="rect">
            <a:avLst/>
          </a:prstGeom>
          <a:noFill/>
        </p:spPr>
      </p:pic>
      <p:pic>
        <p:nvPicPr>
          <p:cNvPr id="3075" name="Picture 3" descr="C:\Users\admin\Desktop\stend-figurnyj-zaryadka-dlya-glaz-v-gruppu-semicvetik-780x620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4104456" cy="3240360"/>
          </a:xfrm>
          <a:prstGeom prst="rect">
            <a:avLst/>
          </a:prstGeom>
          <a:noFill/>
        </p:spPr>
      </p:pic>
      <p:pic>
        <p:nvPicPr>
          <p:cNvPr id="3076" name="Picture 4" descr="C:\Users\admin\Desktop\42a7652d72256c0ce87d3dd724bf888b9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21397"/>
            <a:ext cx="4248472" cy="2703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Схемы выполнения общеразвивающих упражнений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556792"/>
            <a:ext cx="792088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132856"/>
            <a:ext cx="3533537" cy="1652439"/>
          </a:xfrm>
        </p:spPr>
      </p:pic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3456384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33813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653136"/>
            <a:ext cx="3378696" cy="173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381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своей работе использую наглядные схемы-фотографии выполнения упражнений в паре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20221014_134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552098" cy="2304033"/>
          </a:xfrm>
          <a:prstGeom prst="rect">
            <a:avLst/>
          </a:prstGeom>
          <a:noFill/>
        </p:spPr>
      </p:pic>
      <p:pic>
        <p:nvPicPr>
          <p:cNvPr id="2051" name="Picture 3" descr="C:\Users\admin\Downloads\20221014_134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3528392" cy="2646294"/>
          </a:xfrm>
          <a:prstGeom prst="rect">
            <a:avLst/>
          </a:prstGeom>
          <a:noFill/>
        </p:spPr>
      </p:pic>
      <p:pic>
        <p:nvPicPr>
          <p:cNvPr id="2052" name="Picture 4" descr="C:\Users\admin\Downloads\20221014_134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3754554" cy="2232248"/>
          </a:xfrm>
          <a:prstGeom prst="rect">
            <a:avLst/>
          </a:prstGeom>
          <a:noFill/>
        </p:spPr>
      </p:pic>
      <p:pic>
        <p:nvPicPr>
          <p:cNvPr id="2053" name="Picture 5" descr="C:\Users\admin\Downloads\20221014_134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1048"/>
            <a:ext cx="374441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Презентации обучающего и развивающего вида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Летние виды спорта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Зимние виды спорта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История Олимпийских игр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 гостях у гигиены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Физические качества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Путешествие в страну Здоровья</a:t>
            </a:r>
          </a:p>
          <a:p>
            <a:pPr marL="0" indent="0"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Необходимые условия для занятий детей дошкольного возраста с ИКТ: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82880" indent="-182880" algn="just">
              <a:defRPr/>
            </a:pPr>
            <a:r>
              <a:rPr lang="ru-RU" dirty="0" smtClean="0"/>
              <a:t>занятия проводятся в присутствии педагога, который несет ответственность за безопасность ребенка;</a:t>
            </a:r>
          </a:p>
          <a:p>
            <a:pPr marL="182880" indent="-182880" algn="just">
              <a:defRPr/>
            </a:pPr>
            <a:r>
              <a:rPr lang="ru-RU" dirty="0" smtClean="0"/>
              <a:t>изображение на экране должно быть чётким и контрастным, без бликов. Для защиты от света могут быть использованы легкие шторы или жалюзи; </a:t>
            </a:r>
          </a:p>
          <a:p>
            <a:pPr marL="182880" indent="-182880" algn="just">
              <a:defRPr/>
            </a:pPr>
            <a:r>
              <a:rPr lang="ru-RU" dirty="0" smtClean="0"/>
              <a:t>обязательно проветривание кабинета (до и после занятий) и влажная уборка — протирка столов и экранов дисплеев, протирка полов (до и после занятий) для поддержания оптимального микроклимата, предупреждения накопления статического электричества и ухудшения химического и ионного состава воздуха;</a:t>
            </a:r>
          </a:p>
          <a:p>
            <a:pPr marL="182880" indent="-182880" algn="just">
              <a:defRPr/>
            </a:pPr>
            <a:r>
              <a:rPr lang="ru-RU" dirty="0" smtClean="0"/>
              <a:t>в целях предупреждения переутомления следует ограничить длительность работы ребенка за компьютером/перед телевизором, проводить гимнастику для глаз, правильно обустроить рабочее место, использовать только качественные программы, соответствующие возрасту ребенка.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ИКТ в сотрудничестве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Сайт ДОУ, страница в соц.сети,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мессенджеры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могут стать для родителей источником информации образовательного, методического или воспитательного характера (информация о режиме дня, формах физкультурно-оздоровительной работы учреждения, презентации прошедших физкультурно-оздоровительных мероприятий, профессиональные консультации, содержащие различную информацию по вопросам обучения и развития детей).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использование средств ИКТ позволяет сделать работу и жизнь более продуктивной и качественной, что является целью и результатом процессов модернизации, которые происходят в системе образования в целом.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Возможно ли информационное обеспечение процесса физического воспитания детей в ДОУ?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То, что я слышу, — я забываю. </a:t>
            </a:r>
            <a:b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То, что я вижу, — я помню. </a:t>
            </a:r>
            <a:b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То, что я делаю, — я понимаю. </a:t>
            </a:r>
          </a:p>
          <a:p>
            <a:pPr marL="0" indent="0" algn="ctr">
              <a:buNone/>
            </a:pP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Конфуций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эффективности физкультурно-оздоровительной деятельности через использование ИКТ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цель использования ИКТ: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128792" cy="115212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Достоинства использования ИКТ в процессе физкультурно-оздоровительной работы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24936" cy="4226024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Делает процесс физкультурно-оздоровительной работы более современным, разнообразным,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асыщенным;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наглядность, красоту, эстетику оформления физкультурно-оздоровительных мероприятий;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Делает процесс физического воспитания более привлекательным для детей, повышает интерес к спортивным мероприятиям;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более качественно осуществлять систему диагностики и мониторинга физкультурно-оздоровительной работы.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компьютерных технологий в области физического воспитания дошкольников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4248472"/>
          </a:xfrm>
        </p:spPr>
        <p:txBody>
          <a:bodyPr/>
          <a:lstStyle/>
          <a:p>
            <a:pPr marL="182880" indent="-182880"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ИКТ (во взаимодействии со всеми специалистами) в организации и планировании процесса физического воспитания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82880" indent="-182880"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ИКТ в сотрудничестве с родителями, другими партнерами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82880" indent="-182880"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ИКТ в образовательной деятельности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ИКТ в организации и планировании процесса физкультурно-оздоровительной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indent="-18288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общепедагогические и специализированные сайты сети интернет: </a:t>
            </a:r>
          </a:p>
          <a:p>
            <a:pPr marL="182880" indent="-18288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Образовательная социальная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2880" indent="-182880"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Физинструктор.ру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2880" indent="-182880"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2880" indent="-182880"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Ютуб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2880" indent="-182880"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Маам.ру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мультфильмов о ЗОЖ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dirty="0" err="1" smtClean="0"/>
              <a:t>Мойдодыр</a:t>
            </a:r>
            <a:endParaRPr lang="ru-RU" altLang="ru-RU" dirty="0" smtClean="0"/>
          </a:p>
          <a:p>
            <a:r>
              <a:rPr lang="ru-RU" altLang="ru-RU" dirty="0" smtClean="0"/>
              <a:t>Птичка </a:t>
            </a:r>
            <a:r>
              <a:rPr lang="ru-RU" altLang="ru-RU" dirty="0" err="1" smtClean="0"/>
              <a:t>Тари</a:t>
            </a:r>
            <a:endParaRPr lang="ru-RU" altLang="ru-RU" dirty="0" smtClean="0"/>
          </a:p>
          <a:p>
            <a:r>
              <a:rPr lang="ru-RU" altLang="ru-RU" dirty="0" smtClean="0"/>
              <a:t>Про бегемота, который боялся прививок</a:t>
            </a:r>
          </a:p>
          <a:p>
            <a:r>
              <a:rPr lang="ru-RU" altLang="ru-RU" dirty="0" smtClean="0"/>
              <a:t>Доктор Айболит</a:t>
            </a:r>
          </a:p>
          <a:p>
            <a:r>
              <a:rPr lang="ru-RU" altLang="ru-RU" dirty="0" smtClean="0"/>
              <a:t>Здоровье начинается дома</a:t>
            </a:r>
          </a:p>
          <a:p>
            <a:r>
              <a:rPr lang="ru-RU" altLang="ru-RU" dirty="0" smtClean="0"/>
              <a:t>Королева Зубная Щетка</a:t>
            </a:r>
          </a:p>
          <a:p>
            <a:r>
              <a:rPr lang="ru-RU" altLang="ru-RU" dirty="0" smtClean="0"/>
              <a:t>Лесная история</a:t>
            </a:r>
          </a:p>
          <a:p>
            <a:r>
              <a:rPr lang="ru-RU" altLang="ru-RU" dirty="0" smtClean="0"/>
              <a:t>Митя и </a:t>
            </a:r>
            <a:r>
              <a:rPr lang="ru-RU" altLang="ru-RU" dirty="0" err="1" smtClean="0"/>
              <a:t>Микробус</a:t>
            </a:r>
            <a:endParaRPr lang="ru-RU" altLang="ru-RU" dirty="0" smtClean="0"/>
          </a:p>
          <a:p>
            <a:r>
              <a:rPr lang="ru-RU" altLang="ru-RU" dirty="0" err="1" smtClean="0"/>
              <a:t>Неумойка</a:t>
            </a:r>
            <a:endParaRPr lang="ru-RU" altLang="ru-RU" dirty="0" smtClean="0"/>
          </a:p>
          <a:p>
            <a:pPr>
              <a:buNone/>
            </a:pPr>
            <a:endParaRPr lang="ru-RU" alt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20221018_1531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97053" y="1903750"/>
            <a:ext cx="4688680" cy="3994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hlinkClick r:id="rId2"/>
              </a:rPr>
              <a:t/>
            </a:r>
            <a:br>
              <a:rPr lang="ru-RU" altLang="ru-RU" dirty="0" smtClean="0">
                <a:hlinkClick r:id="rId2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о спорте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-Шайбу! Шайбу!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-Необыкновенный матч.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-Тихая поляна.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Спортландия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-Как казаки в футбол играли.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-Утенок, который не умел играть</a:t>
            </a: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 футбол.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-Кто первый?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sz="20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Picture 2" descr="C:\Users\admin\Desktop\aa365d2871938ce5f5650e8bdd4f71d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960440" cy="2039843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5"/>
            <a:ext cx="382575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1450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Физкультминутки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мультзарядки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220072" y="1196752"/>
            <a:ext cx="3610744" cy="5001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-Капитан Краб</a:t>
            </a: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https://youtu.be/fDE6it-Nexc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yandex.ru/video/preview/1647203644282998900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yandex.ru/video/preview/4814354104392170241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Спортания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https://youtu.be/L-TMzXzRNOg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Мультзарядка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https://youtu.be/-pwZZgMmAr0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https://youtu.be/u_332zSKI3o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др.</a:t>
            </a:r>
          </a:p>
          <a:p>
            <a:pPr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ownloads\20221018_153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35924"/>
            <a:ext cx="4717032" cy="440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534</Words>
  <Application>Microsoft Office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Использование информационных компьютерных технологий в организации физкультурно-оздоровительной работы. </vt:lpstr>
      <vt:lpstr>Возможно ли информационное обеспечение процесса физического воспитания детей в ДОУ?</vt:lpstr>
      <vt:lpstr>Повышение эффективности физкультурно-оздоровительной деятельности через использование ИКТ  </vt:lpstr>
      <vt:lpstr>Достоинства использования ИКТ в процессе физкультурно-оздоровительной работы</vt:lpstr>
      <vt:lpstr>Формы компьютерных технологий в области физического воспитания дошкольников</vt:lpstr>
      <vt:lpstr>Использование ИКТ в организации и планировании процесса физкультурно-оздоровительной деятельности </vt:lpstr>
      <vt:lpstr>Просмотр мультфильмов о ЗОЖ</vt:lpstr>
      <vt:lpstr>  Просмотр мультфильмов о спорте</vt:lpstr>
      <vt:lpstr>Физкультминутки  и мультзарядки</vt:lpstr>
      <vt:lpstr>Игры на ускорение,  музыкальные игры.</vt:lpstr>
      <vt:lpstr>Пальчиковая гимнастика</vt:lpstr>
      <vt:lpstr>Гимнастика для глаз</vt:lpstr>
      <vt:lpstr>Схемы выполнения общеразвивающих упражнений</vt:lpstr>
      <vt:lpstr>Презентация PowerPoint</vt:lpstr>
      <vt:lpstr>В своей работе использую наглядные схемы-фотографии выполнения упражнений в паре</vt:lpstr>
      <vt:lpstr>Презентации обучающего и развивающего вида</vt:lpstr>
      <vt:lpstr>Необходимые условия для занятий детей дошкольного возраста с ИКТ:</vt:lpstr>
      <vt:lpstr>Использование ИКТ в сотрудничестве с родителями</vt:lpstr>
      <vt:lpstr>.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информационных компьютерных технологий в организации физкультурно-оздоровительной работы.</dc:title>
  <dc:creator>admin</dc:creator>
  <cp:lastModifiedBy>107</cp:lastModifiedBy>
  <cp:revision>6</cp:revision>
  <dcterms:created xsi:type="dcterms:W3CDTF">2022-10-18T14:32:08Z</dcterms:created>
  <dcterms:modified xsi:type="dcterms:W3CDTF">2022-10-19T06:42:28Z</dcterms:modified>
</cp:coreProperties>
</file>