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60" r:id="rId7"/>
    <p:sldId id="276" r:id="rId8"/>
    <p:sldId id="263" r:id="rId9"/>
    <p:sldId id="257" r:id="rId10"/>
    <p:sldId id="273" r:id="rId11"/>
    <p:sldId id="264" r:id="rId12"/>
    <p:sldId id="275" r:id="rId13"/>
    <p:sldId id="279" r:id="rId14"/>
    <p:sldId id="274" r:id="rId15"/>
    <p:sldId id="278" r:id="rId16"/>
    <p:sldId id="265" r:id="rId17"/>
    <p:sldId id="280" r:id="rId18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7F8527"/>
    <a:srgbClr val="81BBED"/>
    <a:srgbClr val="FF0066"/>
    <a:srgbClr val="FF5050"/>
    <a:srgbClr val="780C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6250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2494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65926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4106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7696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2576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00613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85203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4250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1883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293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B368-0C35-42E0-A25B-0EC275072B6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C4A1-983C-4A19-9F98-D65EA74E7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5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720" y="430198"/>
            <a:ext cx="9324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>
              <a:ln w="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4055" y="3922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57541" y="1172321"/>
            <a:ext cx="74618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навыков безопасного поведения через ознакомление с правилами дорожного движения.»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i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alt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alt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младшей группы</a:t>
            </a:r>
            <a:endParaRPr lang="ru-RU" alt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Карабалаева Кымбат Иргалиевна</a:t>
            </a:r>
            <a:endParaRPr lang="ru-RU" alt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8800" y="2349500"/>
            <a:ext cx="2797858" cy="4203700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88738" y="513582"/>
            <a:ext cx="5903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МДОАУ «Детский сад № 79 «Аистенок» г. Орска</a:t>
            </a:r>
            <a:endParaRPr lang="ru-RU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20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90" y="295544"/>
            <a:ext cx="389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Игры с макетом</a:t>
            </a:r>
            <a:r>
              <a:rPr lang="ru-RU" sz="48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44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774066" y="1220116"/>
            <a:ext cx="3713708" cy="3526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5005944" y="1231899"/>
            <a:ext cx="4110330" cy="3103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2400" y="4945608"/>
            <a:ext cx="7376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макетом дети находят наиболее безопасный маршрут от дома до детского сада. Определяют наиболее опасные участки дороги, а так же находят безопасные места для детский игр.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261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6994" y="237499"/>
            <a:ext cx="580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Monotype Corsiva" panose="03010101010201010101" pitchFamily="66" charset="0"/>
              </a:rPr>
              <a:t>Сюжетно – ролевые игры</a:t>
            </a:r>
            <a:r>
              <a:rPr lang="ru-RU" sz="4400" dirty="0" smtClean="0">
                <a:ln w="0"/>
                <a:solidFill>
                  <a:srgbClr val="800000"/>
                </a:solidFill>
                <a:latin typeface="Monotype Corsiva" panose="03010101010201010101" pitchFamily="66" charset="0"/>
              </a:rPr>
              <a:t>.</a:t>
            </a:r>
            <a:endParaRPr lang="ru-RU" sz="4400" dirty="0">
              <a:ln w="0"/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0073" y="1251366"/>
            <a:ext cx="3733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мной  сюжетно - ролевые игры дают возможность  детям отрабатывать на практике знания сигналов светофора, дорожных знаков и правил перехода улицы.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803" y="879517"/>
            <a:ext cx="3644639" cy="27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307" y="3822028"/>
            <a:ext cx="3542440" cy="265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92513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237499"/>
            <a:ext cx="934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Monotype Corsiva" panose="03010101010201010101" pitchFamily="66" charset="0"/>
              </a:rPr>
              <a:t>Знания по ПДД получали на занятиях</a:t>
            </a:r>
            <a:endParaRPr lang="ru-RU" sz="4400" dirty="0">
              <a:ln w="0"/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76" y="975625"/>
            <a:ext cx="3609565" cy="270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713" y="3819776"/>
            <a:ext cx="3596983" cy="269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714" y="959005"/>
            <a:ext cx="3603082" cy="27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9262" y="3735067"/>
            <a:ext cx="3606250" cy="270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5913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237499"/>
            <a:ext cx="934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Monotype Corsiva" panose="03010101010201010101" pitchFamily="66" charset="0"/>
              </a:rPr>
              <a:t>Знания по ПДД получали на занятиях</a:t>
            </a:r>
            <a:endParaRPr lang="ru-RU" sz="4400" dirty="0">
              <a:ln w="0"/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48" y="1202900"/>
            <a:ext cx="6900796" cy="51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5913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100" y="237499"/>
            <a:ext cx="867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Monotype Corsiva" panose="03010101010201010101" pitchFamily="66" charset="0"/>
              </a:rPr>
              <a:t>Была проведена работа с родителями.</a:t>
            </a:r>
            <a:endParaRPr lang="ru-RU" sz="4400" dirty="0">
              <a:ln w="0"/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7797" y="4979806"/>
            <a:ext cx="424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буклеты для родителей.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93" y="2716555"/>
            <a:ext cx="4020228" cy="301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4778" y="1120840"/>
            <a:ext cx="4191524" cy="3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9656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838" y="296294"/>
            <a:ext cx="9277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акции </a:t>
            </a:r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«Пристегни ребенка- сохрани будущее»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 воспитатели дети и родители.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74" y="3226511"/>
            <a:ext cx="4476356" cy="33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654" y="1761893"/>
            <a:ext cx="4445847" cy="333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9656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4557" y="688234"/>
            <a:ext cx="77406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    </a:t>
            </a:r>
            <a:endParaRPr lang="ru-RU" sz="44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4773" y="1411509"/>
            <a:ext cx="668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темой: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«Формирование у детей навыков безопасного поведения через ознакомление с правилами дорожного движения.»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обогатила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опыт детей, создала необходимые условия в группе для предупреждения детского травматизма на дорогах, повысила уровень компетентности  родителей в обеспечении безопасной жизнедеятельности детей.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0157" y="464416"/>
            <a:ext cx="2745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Monotype Corsiva" panose="03010101010201010101" pitchFamily="66" charset="0"/>
              </a:rPr>
              <a:t>Вывод:</a:t>
            </a:r>
            <a:endParaRPr lang="ru-RU" sz="4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83500" y="332930"/>
            <a:ext cx="1806546" cy="1801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412" y="4762500"/>
            <a:ext cx="2472288" cy="17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87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3624" y="2946400"/>
            <a:ext cx="2390124" cy="35929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5390" y="709974"/>
            <a:ext cx="570861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внимание!!!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440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10400" y="348545"/>
            <a:ext cx="2641600" cy="618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АЗБУКА ГОРОДА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Город, в котором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С тобой мы живем,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Можно по праву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Сравнить с букварем.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Азбукой улиц,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Проспектов, дорог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Город дает нам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Все время урок.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Вот она, азбука,—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Над головой: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Знаки развешаны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Вдоль мостовой.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Азбуку города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Помни всегда,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Чтоб не случилась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С тобою беда.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charset="0"/>
              </a:rPr>
            </a:b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Я. </a:t>
            </a:r>
            <a:r>
              <a:rPr lang="ru-RU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Пишумов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97" y="301082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5617" y="2520176"/>
            <a:ext cx="2991528" cy="39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371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1038" y="419100"/>
            <a:ext cx="8543925" cy="140652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altLang="ru-RU" sz="3200" b="1" i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Причины детского дорожно-</a:t>
            </a:r>
            <a:br>
              <a:rPr lang="ru-RU" altLang="ru-RU" sz="3200" b="1" i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altLang="ru-RU" sz="3200" b="1" i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           транспортного травматизма:</a:t>
            </a:r>
            <a:r>
              <a:rPr lang="ru-RU" altLang="ru-RU" sz="3200" b="1" i="1" dirty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altLang="ru-RU" sz="3200" b="1" i="1" dirty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1038" y="1520825"/>
            <a:ext cx="8543925" cy="463867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дороги в неположенном месте.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проезжей части и возле нее.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Катание на велосипеде, роликах, других самокатных средствах по проезжей части дороги.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Невнимание к сигналам светофора.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Неправильный выбор места перехода дороги при высадке из транспорта. Обход транспорта спереди или сзади.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Незнание правил перехода перекрестка.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Бегство от опасности в потоке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движущегося транспорта.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93873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4205" y="49316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Целью моей  работы является формирование у детей навыков безопасного, осознанного поведения на улицах и дорогах через ознакомление с правилами дорожного движения.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7170" y="3144644"/>
            <a:ext cx="4685614" cy="33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779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3083" y="1228223"/>
            <a:ext cx="782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правилами дорожного движения, дорожными знаками, предназначенными для водителей и пешеходов.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значение световых сигналов светофора.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навыки безопасного поведения на дороге и на улице.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по вопросам касающихся ПДД.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3053" y="395845"/>
            <a:ext cx="25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alt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282699" y="4594303"/>
            <a:ext cx="2018505" cy="192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8953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84800" y="318392"/>
            <a:ext cx="35129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Monotype Corsiva" panose="03010101010201010101" pitchFamily="66" charset="0"/>
              </a:rPr>
              <a:t>Уголок ПДД:</a:t>
            </a:r>
            <a:endParaRPr lang="ru-RU" sz="4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1795" y="1907440"/>
            <a:ext cx="4044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я оформила уголок дорожного движения, который пополняется атрибутами.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691" y="601784"/>
            <a:ext cx="4489939" cy="59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0272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556" y="267389"/>
            <a:ext cx="845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800000"/>
                </a:solidFill>
                <a:latin typeface="Monotype Corsiva" panose="03010101010201010101" pitchFamily="66" charset="0"/>
              </a:rPr>
              <a:t>Изготовила дидактический материал</a:t>
            </a:r>
            <a:endParaRPr lang="ru-RU" sz="4400" b="1" dirty="0">
              <a:ln w="0"/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201100" y="4690157"/>
            <a:ext cx="2123232" cy="202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49" y="1266950"/>
            <a:ext cx="6577504" cy="49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8305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6613"/>
            <a:ext cx="9906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85898" y="193944"/>
            <a:ext cx="4786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800000"/>
                </a:solidFill>
                <a:latin typeface="Monotype Corsiva" panose="03010101010201010101" pitchFamily="66" charset="0"/>
              </a:rPr>
              <a:t>Дидактические игры</a:t>
            </a:r>
            <a:r>
              <a:rPr lang="ru-RU" sz="4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44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635351">
            <a:off x="717563" y="5415383"/>
            <a:ext cx="948202" cy="7819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80556" y="3992137"/>
            <a:ext cx="4285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 дидактическая игра включает в себя несколько заданий различного уровня и сложности. Поэтому в игры можно играть с детьми разного возраста.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485" y="869795"/>
            <a:ext cx="4063428" cy="304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8566" y="1092820"/>
            <a:ext cx="3256157" cy="43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2827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65823" y="12836"/>
            <a:ext cx="7174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Monotype Corsiva" panose="03010101010201010101" pitchFamily="66" charset="0"/>
              </a:rPr>
              <a:t>Помощники в изучении </a:t>
            </a:r>
          </a:p>
          <a:p>
            <a:pPr algn="ctr"/>
            <a:r>
              <a:rPr lang="ru-RU" sz="4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800000"/>
                </a:solidFill>
                <a:latin typeface="Monotype Corsiva" panose="03010101010201010101" pitchFamily="66" charset="0"/>
              </a:rPr>
              <a:t>Правил Дорожного Движения: </a:t>
            </a:r>
            <a:endParaRPr lang="ru-RU" sz="4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116647" y="1888055"/>
            <a:ext cx="2261389" cy="1403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1785585" y="1749209"/>
            <a:ext cx="2261389" cy="16813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637688" y="1716344"/>
            <a:ext cx="2261389" cy="17209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5467240" y="1876032"/>
            <a:ext cx="2235276" cy="14015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7300588" y="1746195"/>
            <a:ext cx="2235278" cy="16612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127665" y="4307719"/>
            <a:ext cx="2376772" cy="1682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44509" y="3987457"/>
            <a:ext cx="1612900" cy="23041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4670" y="3997159"/>
            <a:ext cx="1405230" cy="22944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1382" y="3997159"/>
            <a:ext cx="1606992" cy="22944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36005" y="3991141"/>
            <a:ext cx="1612835" cy="23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670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395</Words>
  <Application>Microsoft Office PowerPoint</Application>
  <PresentationFormat>Лист A4 (210x297 мм)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Причины детского дорожно-            транспортного травматизма: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ДС 79</cp:lastModifiedBy>
  <cp:revision>65</cp:revision>
  <dcterms:created xsi:type="dcterms:W3CDTF">2016-10-14T04:10:24Z</dcterms:created>
  <dcterms:modified xsi:type="dcterms:W3CDTF">2023-03-23T09:41:11Z</dcterms:modified>
</cp:coreProperties>
</file>