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67" r:id="rId5"/>
    <p:sldId id="266" r:id="rId6"/>
    <p:sldId id="265" r:id="rId7"/>
    <p:sldId id="264" r:id="rId8"/>
    <p:sldId id="272" r:id="rId9"/>
    <p:sldId id="271" r:id="rId10"/>
    <p:sldId id="270" r:id="rId11"/>
    <p:sldId id="269" r:id="rId12"/>
    <p:sldId id="268" r:id="rId13"/>
    <p:sldId id="276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BE8DE-86ED-4289-821D-5A23E04E0CDB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B9D5-1CCC-43A4-8BB4-FB1797B86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734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9D5-1CCC-43A4-8BB4-FB1797B866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9D5-1CCC-43A4-8BB4-FB1797B866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9D5-1CCC-43A4-8BB4-FB1797B8667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600-8B7F-46AF-98C5-23E28C7B88F1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0F9C-91B8-4B54-8B35-5487F9F8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F2F-1145-4617-BCDF-0633169EB10C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AD48-4514-4B98-B652-A00E1B2E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6480-B789-4315-8F1B-1BDDBBF77BA5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5EC9-AC43-48B2-A054-8F34203E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6AA-B0E9-4FD9-9EBB-6AF32AB0FC73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84E-CE77-4F72-83D8-5A327EE0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12E4-27FB-4B4B-BDC4-DA19C4BB01AE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3F9-68F6-4D0D-976A-8C671034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4EB-FAF9-463D-90F1-72646863C854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4AC5-9C56-4FCB-A3C9-D2ED6365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E68-4030-4E4C-BDBC-49DE088B001E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35F7-785B-4292-91E2-F7324C96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F1C7-62AF-4F5A-B983-D0D0D1A629D2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88C-C5D4-402E-A02B-7D8FBB42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311A-107C-4E18-8426-578BD2910C82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0B5-014A-4347-BA60-A1A8A2CC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C46-6A45-4216-A16B-F2758CE7F6D0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020F-9CBD-45DF-A936-8E42397E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81F8-4A3A-42AD-AFAE-FD2B55C4F067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B2D-CC24-4E3C-BA42-A2012974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C2A3-94D3-47F4-B93A-06A9BAE20D4E}" type="datetimeFigureOut">
              <a:rPr lang="ru-RU"/>
              <a:pPr>
                <a:defRPr/>
              </a:pPr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B9AA9-711A-42B3-BA5E-41180078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93" y="188915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3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3" y="2132857"/>
            <a:ext cx="8572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Проект по совместной с детьми разработки «Календаря  ожиданий»  к международному дню снеговиков 18 января.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9" y="4357696"/>
            <a:ext cx="3929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Выполнила воспитатель: Юдина Валентина Николаевна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 категория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  <p:pic>
        <p:nvPicPr>
          <p:cNvPr id="7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3714753"/>
            <a:ext cx="2428892" cy="3143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98971" y="1571612"/>
            <a:ext cx="434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МОАУ СОШ №24 г. Орск дошкольные группы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14547" y="3714753"/>
            <a:ext cx="2500331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20192" r="29031"/>
          <a:stretch/>
        </p:blipFill>
        <p:spPr>
          <a:xfrm>
            <a:off x="0" y="188640"/>
            <a:ext cx="8929686" cy="6669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256584" cy="53285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Совместная работа педагога и детей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08104" y="1196753"/>
            <a:ext cx="3421614" cy="492941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Сборка  всех домиков  и заключительное оформление календаря ожидания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стене групповой комнаты.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Выполнение заданий календаря ожиданий.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Проведение  праздника  «День рождение Снеговика»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4026870"/>
            <a:ext cx="2283182" cy="301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10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9935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715436" cy="2857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Процесс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выполнение заданий календаря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643966" cy="5857892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процессе шла работа с детьми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Рассматривание рисунков, картин, просмотр мультфильмов.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Знакомство с художественной литературой.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Прослушивание аудио записей.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поделок, атрибутов к празднику.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Роль родителей в реализации календаря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 игрушек  Снеговиков для выставки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Наглядная информация про Международный день Снеговиков.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Игры забавы на улице, лепка Снеговиков и оформление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фотовыставки «Мой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Снеговик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Участие специалистов: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Разучивание песен, стихов, хороводов.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Знакомство с зимними играми- забавами 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атрибутов.</a:t>
            </a:r>
          </a:p>
          <a:p>
            <a:endParaRPr lang="ru-RU" dirty="0"/>
          </a:p>
        </p:txBody>
      </p:sp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4143380"/>
            <a:ext cx="2571768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9935" r="29031"/>
          <a:stretch>
            <a:fillRect/>
          </a:stretch>
        </p:blipFill>
        <p:spPr>
          <a:xfrm>
            <a:off x="0" y="214290"/>
            <a:ext cx="8929686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Методические рекомендации для воспитателей и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357825"/>
          </a:xfrm>
        </p:spPr>
        <p:txBody>
          <a:bodyPr/>
          <a:lstStyle/>
          <a:p>
            <a:pPr>
              <a:buNone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Данный календарь ожиданий является итоговым продуктом работы по теме  «Зима. Зимние забавы» и средством формирования познавательной и эмоциональной сферы. </a:t>
            </a:r>
            <a:r>
              <a:rPr lang="ru-RU" sz="2200" i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Адвенд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- календарь «Снеговики»,  изготовленный своими руками   пригодится в работе педагогов дошкольного образования, а также родителей для совместной  ожидания праздника. Он способствует пробуждению у детей интереса к подготовки к празднику. </a:t>
            </a:r>
          </a:p>
          <a:p>
            <a:pPr>
              <a:buFontTx/>
              <a:buChar char="-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Календарь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 предназначен для  детей  старшего  дошкольного  возраста, может использоваться на  занятиях  как  материал,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пробуждают интерес к творчеству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,как  игровой материал для  закрепления  знаний,  полученных  в  самостоятельной  и  совместной  деятельности;  как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дидактическое пособие для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проявления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инициативы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самостоятельности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                     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помогающий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жить в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коллективе, а так же содействуют                                  накоплению опыта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поведения в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обществе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429520" y="4643446"/>
            <a:ext cx="1928794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33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8052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714512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 совместном с детьми изготовлении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календаря,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необходимо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учитывать следующие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Знание и учет возрастных особенностей детей.</a:t>
            </a:r>
          </a:p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Слаженность всех участников образовательного процесса.</a:t>
            </a:r>
          </a:p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Системность в работе по данной теме.</a:t>
            </a:r>
          </a:p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Использование современных технологий.</a:t>
            </a:r>
          </a:p>
          <a:p>
            <a:endParaRPr lang="ru-RU" dirty="0"/>
          </a:p>
        </p:txBody>
      </p:sp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143636" y="2786058"/>
            <a:ext cx="3283346" cy="424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4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rcRect t="19935" r="29031"/>
          <a:stretch>
            <a:fillRect/>
          </a:stretch>
        </p:blipFill>
        <p:spPr>
          <a:xfrm>
            <a:off x="0" y="214290"/>
            <a:ext cx="8929686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Заключение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Пользу  календаря ожидания для развития ребенка сложно переоценить.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Календарь поможет маленькому ребенку почувствовать время, наглядно увидеть, чем больше открытых  чисел, тем ближе праздник Каким бы ни был повод для проведения праздника, всегда найдётся возможность познакомить детей с новыми фактами, помочь им проявить свои знания, умение думать , размышлять и творить.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 что не может сравнится с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игровым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пособием сделанной своими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 руками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или непосредственно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вместе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детьми, и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           учитывающей                                                                                                                                         интересы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ребенка. </a:t>
            </a:r>
          </a:p>
          <a:p>
            <a:endParaRPr lang="ru-RU" dirty="0"/>
          </a:p>
        </p:txBody>
      </p:sp>
      <p:pic>
        <p:nvPicPr>
          <p:cNvPr id="5" name="Рисунок 4" descr="IMG20230201105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714752"/>
            <a:ext cx="3428992" cy="2928934"/>
          </a:xfrm>
          <a:prstGeom prst="rect">
            <a:avLst/>
          </a:prstGeom>
        </p:spPr>
      </p:pic>
      <p:pic>
        <p:nvPicPr>
          <p:cNvPr id="6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2500330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02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1458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pic>
        <p:nvPicPr>
          <p:cNvPr id="3" name="Рисунок 2" descr="IMG_20230126_161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7054047" cy="5053244"/>
          </a:xfrm>
          <a:prstGeom prst="rect">
            <a:avLst/>
          </a:prstGeom>
        </p:spPr>
      </p:pic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12" y="2614914"/>
            <a:ext cx="2857488" cy="424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54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rcRect l="17295" t="17893" r="32437"/>
          <a:stretch>
            <a:fillRect/>
          </a:stretch>
        </p:blipFill>
        <p:spPr>
          <a:xfrm>
            <a:off x="214282" y="142852"/>
            <a:ext cx="8715436" cy="6715148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  <a:ln>
            <a:noFill/>
          </a:ln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 Актуальность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ongolian Baiti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64360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Главный праздник для всех детей и взрослых - это, конечно, новый год. Но, мы с детьми, решили приблизить другой зимний праздник - Международный день Снеговика. Снеговик самый популярный зимний сказочный герой, также как Дед Мороз и Снегурочка. Поэтому , мы с ребятами решили серьёзно подойти к вопросу изучения снеговиков, создать календарь ожидания праздника и поздравить снеговика с днем рождения. Почему именно календарь ожидания? Да потому что в последнее время они становятся все более популярными. Календарь ожидания или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адвент-календарь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 - один из самых удачных способов раскрасить ожидание праздника ощущением радости и волшебства. Что же это такое? Суть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адвент-календаря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состоит в том, что ведется по дням обратный отсчет до предстоящего праздника. Причем каждый день ребенок находит в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адвент-календаре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какой-то небольшой и приятный сюрприз, а также задание или идею досуга на текущий день.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А если дети принимают активное участие в изготовлении календаря, то он становится более значим, так как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праздники пробуждают интерес к творчеству, воспитывают умение жить в коллективе, содействуют накоплению опыта  поведения в обществе, проявлению инициативы и самостоятельности. Каким бы ни был повод                                                                              для проведения праздника, всегда найдётся возможность                                                   познакомить детей с новыми фактами, помочь им проявить                                                                   свои знания, умение думать, размышлять и творить. Важное                                                                               место в данном проекте занимает изучение и сохранение                                                                    традиций, что помогает удовлетворить познавательный                                                                                     интерес детей к празднику. </a:t>
            </a:r>
          </a:p>
          <a:p>
            <a:endParaRPr lang="ru-RU" dirty="0"/>
          </a:p>
        </p:txBody>
      </p:sp>
      <p:pic>
        <p:nvPicPr>
          <p:cNvPr id="7" name="Рисунок 6" descr="IMG20230201084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572008"/>
            <a:ext cx="300036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l="17966" t="15226" r="29031"/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Создавать условия для развития познавательных, исследовательских и творческих способностей детей 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 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Познакомить детей с историей праздника «Всемирный  день Снеговика»;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Организовать продуктивную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Развивать  познавательную мотивацию, эмоциональную сферу;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Воспитывать у детей интерес  к совместной деятельности с  взрослыми и сверстниками.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l="27464" t="15226" r="29031"/>
          <a:stretch/>
        </p:blipFill>
        <p:spPr>
          <a:xfrm>
            <a:off x="179512" y="116632"/>
            <a:ext cx="8750173" cy="6741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8005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Этапы работы над созданием календаря ожидания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700808"/>
            <a:ext cx="8929718" cy="49429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Поиск идеи оформления календаря.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поисках создания дизайна календаря ожидания помогли просторы интернета. Именно там можно подсмотреть множество замечательных идей для                                  совместного творчества с детьми. Мною было выбрано два                                               варианта: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- первый  вариант это вырезанные из картона с элемент                                                                               с аппликациями  на зимнюю тему,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- второй  - это картонные плоскостные домики со снеговиками                                                               и с фотографиями детей.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Рассмотрев и обсудив с детьми оба варианта, мы  остановились на                                                          втором варианте. Почему именно второй, ребята решили ,что к                                                                                                                             Дню Снеговика лучше всего подойдут домики снеговиков и к тому -                                                          же всех привлекла идея с фотографиями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20230313_074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636912"/>
            <a:ext cx="1643074" cy="1357322"/>
          </a:xfrm>
          <a:prstGeom prst="rect">
            <a:avLst/>
          </a:prstGeom>
        </p:spPr>
      </p:pic>
      <p:pic>
        <p:nvPicPr>
          <p:cNvPr id="7" name="Рисунок 6" descr="IMG_20230313_074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149080"/>
            <a:ext cx="1643074" cy="12858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72792"/>
            <a:ext cx="786445" cy="10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980" y="4678163"/>
            <a:ext cx="78644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l="9466" t="15226" r="29031"/>
          <a:stretch>
            <a:fillRect/>
          </a:stretch>
        </p:blipFill>
        <p:spPr>
          <a:xfrm>
            <a:off x="142844" y="214290"/>
            <a:ext cx="8786842" cy="664371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Выбор материала для изготовления календаря ожидания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916832"/>
            <a:ext cx="8678166" cy="42093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совместном обсуждении изготовления календаря, ребята предложили сделать домики из картона а снеговиков из соленого теста, потому что им очень нравиться делать сувениры и поделки из теста.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Установление сроков изготовления календаря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 время беседы с детьми, педагог рассказала детям, что День Снеговика 18 января и чтобы как следует подготовится к празднику, необходимо заранее сделать календарь ожидания.  Именно поэтому  календарь должен быть готов к началу января, а с учетов того, что соленному тесту необходимо хорошо просохнуть, решили начать работу с 20 декабря.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786710" y="2428868"/>
            <a:ext cx="1143008" cy="1311079"/>
          </a:xfrm>
          <a:prstGeom prst="rect">
            <a:avLst/>
          </a:prstGeom>
          <a:noFill/>
        </p:spPr>
      </p:pic>
      <p:pic>
        <p:nvPicPr>
          <p:cNvPr id="10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428604"/>
            <a:ext cx="1071570" cy="1608982"/>
          </a:xfrm>
          <a:prstGeom prst="rect">
            <a:avLst/>
          </a:prstGeom>
          <a:noFill/>
        </p:spPr>
      </p:pic>
      <p:pic>
        <p:nvPicPr>
          <p:cNvPr id="11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286248" y="5419740"/>
            <a:ext cx="1144504" cy="1438260"/>
          </a:xfrm>
          <a:prstGeom prst="rect">
            <a:avLst/>
          </a:prstGeom>
          <a:noFill/>
        </p:spPr>
      </p:pic>
      <p:pic>
        <p:nvPicPr>
          <p:cNvPr id="12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5421620"/>
            <a:ext cx="1143008" cy="14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l="9466" t="15226" r="29031"/>
          <a:stretch>
            <a:fillRect/>
          </a:stretch>
        </p:blipFill>
        <p:spPr>
          <a:xfrm>
            <a:off x="142844" y="214290"/>
            <a:ext cx="8786842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Описание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изготовления календаря ожидания нам понадобились: гофрированный упаковочный картон, мука и соль для теста, шаблоны снеговиков, стеки и скалки для лепки, шпагат, распечатанный календарь на 2023 год 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портреты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Деда                                                               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Мороза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фотографии детей группы, краски, кисти,                                                       фломастеры, клей «Титан» и длинная сухая ветка.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Вся работа по изготовлению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состояла их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нескольких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этапов и велась педагогом.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612"/>
          <a:stretch/>
        </p:blipFill>
        <p:spPr>
          <a:xfrm>
            <a:off x="323528" y="4221088"/>
            <a:ext cx="2016224" cy="1970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12"/>
          <a:stretch/>
        </p:blipFill>
        <p:spPr>
          <a:xfrm>
            <a:off x="2533302" y="4237361"/>
            <a:ext cx="2082772" cy="1954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822" t="-1" r="1839" b="53219"/>
          <a:stretch/>
        </p:blipFill>
        <p:spPr>
          <a:xfrm>
            <a:off x="4932040" y="4190042"/>
            <a:ext cx="1872208" cy="2001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08" y="2569833"/>
            <a:ext cx="1791909" cy="1932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5074" y="4726998"/>
            <a:ext cx="1962178" cy="179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18032" r="29031"/>
          <a:stretch/>
        </p:blipFill>
        <p:spPr>
          <a:xfrm>
            <a:off x="0" y="116632"/>
            <a:ext cx="8929686" cy="6741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Работа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968552" cy="5733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Вырезание из гофрированного картона домиков  и кругов по количеству детей.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Распечатывание фотографий детей и портретов Деда Мороза.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Распечатывание календарей на 2023год по количеству детей.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соленого теста и шаблонов снеговиков.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Приклеивание готовых снеговиков к домикам.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Разработка заданий для ежедневного выполнения детьми.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8" r="4251"/>
          <a:stretch/>
        </p:blipFill>
        <p:spPr>
          <a:xfrm>
            <a:off x="5231142" y="1124744"/>
            <a:ext cx="369854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18212" r="29031" b="1"/>
          <a:stretch/>
        </p:blipFill>
        <p:spPr>
          <a:xfrm>
            <a:off x="0" y="188640"/>
            <a:ext cx="8929686" cy="6669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Работа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24745"/>
            <a:ext cx="3250704" cy="50014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Лепка из соленого теста снеговиков, используя шаблон.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Разукрашивание акварелью готовых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неговиков.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Разукрашивание домиков 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цифр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9" y="1052736"/>
            <a:ext cx="5200427" cy="5400600"/>
          </a:xfrm>
          <a:prstGeom prst="rect">
            <a:avLst/>
          </a:prstGeom>
        </p:spPr>
      </p:pic>
      <p:pic>
        <p:nvPicPr>
          <p:cNvPr id="6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072330" y="4286256"/>
            <a:ext cx="2071670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43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1458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9" y="814876"/>
            <a:ext cx="3024336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952328" cy="400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73097"/>
            <a:ext cx="2808311" cy="368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52" y="2801788"/>
            <a:ext cx="2736743" cy="3651548"/>
          </a:xfrm>
          <a:prstGeom prst="rect">
            <a:avLst/>
          </a:prstGeom>
        </p:spPr>
      </p:pic>
      <p:pic>
        <p:nvPicPr>
          <p:cNvPr id="7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15140" y="428604"/>
            <a:ext cx="2000264" cy="2285992"/>
          </a:xfrm>
          <a:prstGeom prst="rect">
            <a:avLst/>
          </a:prstGeom>
          <a:noFill/>
        </p:spPr>
      </p:pic>
      <p:pic>
        <p:nvPicPr>
          <p:cNvPr id="8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2288785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6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888</Words>
  <Application>Microsoft Office PowerPoint</Application>
  <PresentationFormat>Экран (4:3)</PresentationFormat>
  <Paragraphs>71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Актуальность</vt:lpstr>
      <vt:lpstr>Цель</vt:lpstr>
      <vt:lpstr>Этапы работы над созданием календаря ожидания</vt:lpstr>
      <vt:lpstr>Выбор материала для изготовления календаря ожидания</vt:lpstr>
      <vt:lpstr>Описание</vt:lpstr>
      <vt:lpstr>                Работа педагога</vt:lpstr>
      <vt:lpstr>             Работа детей</vt:lpstr>
      <vt:lpstr>Слайд 9</vt:lpstr>
      <vt:lpstr>Совместная работа педагога и детей</vt:lpstr>
      <vt:lpstr> Процесс выполнение заданий календаря                         </vt:lpstr>
      <vt:lpstr>Методические рекомендации для воспитателей и родителей</vt:lpstr>
      <vt:lpstr>При совместном с детьми изготовлении  календаря,                необходимо учитывать следующие условия</vt:lpstr>
      <vt:lpstr>          Заключение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25</cp:revision>
  <dcterms:created xsi:type="dcterms:W3CDTF">2013-12-04T14:53:15Z</dcterms:created>
  <dcterms:modified xsi:type="dcterms:W3CDTF">2023-03-14T06:27:30Z</dcterms:modified>
</cp:coreProperties>
</file>