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1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wixstatic.com/media/020da8_216f9457f71248f4affaac44942904c0~mv2.jpg/v1/fill/w_960,h_720,al_c,q_85/020da8_216f9457f71248f4affaac44942904c0~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3" y="38686"/>
            <a:ext cx="9144000" cy="68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vmogileve.by/source/photos/2017/04/21/otpuskat-li-rebenka-gulyat-2fa0_s883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м</a:t>
            </a:r>
            <a:r>
              <a:rPr lang="ru-RU" sz="2000" b="1" dirty="0" smtClean="0">
                <a:latin typeface="Monotype Corsiva" panose="03010101010201010101" pitchFamily="66" charset="0"/>
              </a:rPr>
              <a:t>униципальное дошкольное образовательное автономное учреждение «Детский сад № 123 «Гармония» комбинированного вида г.Орска»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1277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«Формирование навыков владения мячом у дошкольников посредством подвижных игр и упражнений»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2273" y="55892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инструктор по физической культуре Поддубнова Татьяна Михайловна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020da8_216f9457f71248f4affaac44942904c0~mv2.jpg/v1/fill/w_960,h_720,al_c,q_85/020da8_216f9457f71248f4affaac44942904c0~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916832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двигательной активности у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 (быстрота, ловкость, сила, гибкость)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влияние на физическое развитие и работоспособность ребенка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качеств: внимательность, инициативность, целеустремленность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ребенка к коллективу</a:t>
            </a:r>
          </a:p>
        </p:txBody>
      </p:sp>
    </p:spTree>
    <p:extLst>
      <p:ext uri="{BB962C8B-B14F-4D97-AF65-F5344CB8AC3E}">
        <p14:creationId xmlns:p14="http://schemas.microsoft.com/office/powerpoint/2010/main" val="8201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020da8_216f9457f71248f4affaac44942904c0~mv2.jpg/v1/fill/w_960,h_720,al_c,q_85/020da8_216f9457f71248f4affaac44942904c0~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94"/>
            <a:ext cx="9144000" cy="68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двигательной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в процессе овладения навыками игры с мячом посредством использования подвижных игр и упражнений.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276872"/>
            <a:ext cx="777686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владения мячом через организацию подвижных игр в совместной и самостоятельной деятельности с детьми.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коммуникативные навыки у дошкольников, поддерживать интерес к играм с мячом и желание  них играть в самостоятельной и совместной деятельности.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и разнообразить двигательную активность детей с помощью игр и игровых упражнений с мячом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020da8_216f9457f71248f4affaac44942904c0~mv2.jpg/v1/fill/w_960,h_720,al_c,q_85/020da8_216f9457f71248f4affaac44942904c0~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0902" y="54868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детей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12776"/>
            <a:ext cx="7480142" cy="29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020da8_216f9457f71248f4affaac44942904c0~mv2.jpg/v1/fill/w_960,h_720,al_c,q_85/020da8_216f9457f71248f4affaac44942904c0~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8" y="3074175"/>
            <a:ext cx="3240360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56889"/>
            <a:ext cx="2771800" cy="3738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www.maam.ru/upload/blogs/detsad-123321-14596820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72639"/>
            <a:ext cx="4211960" cy="2984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maam.ru/upload/blogs/detsad-79460-13985901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" y="72638"/>
            <a:ext cx="4472506" cy="2984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020da8_216f9457f71248f4affaac44942904c0~mv2.jpg/v1/fill/w_960,h_720,al_c,q_85/020da8_216f9457f71248f4affaac44942904c0~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94"/>
            <a:ext cx="9144000" cy="68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2606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проведения НОД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488832" cy="373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детей на освоение предстоящей деятельности игры с мячом (создание проблемы)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определение цели деятельности с мячом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планирование деятельности с мячом посредством использования подвижных игр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 совместная деятельность детей по выполнении дифференцированных упражнений с мячом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020da8_216f9457f71248f4affaac44942904c0~mv2.jpg/v1/fill/w_960,h_720,al_c,q_85/020da8_216f9457f71248f4affaac44942904c0~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94"/>
            <a:ext cx="9144000" cy="68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обучения детей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124744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определенное умение обращаться с мячом, ощущать его свойства и проигрывать движения.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правильно держать мяч обеими руками.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передаче мяча двумя руками от груди с места, а затем в движении.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ведению мяча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подготовительной к школе группе учить броску в корзину с места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020da8_216f9457f71248f4affaac44942904c0~mv2.jpg/v1/fill/w_960,h_720,al_c,q_85/020da8_216f9457f71248f4affaac44942904c0~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94"/>
            <a:ext cx="9144000" cy="68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8990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76" y="260648"/>
            <a:ext cx="4111028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s://www.maam.ru/upload/blogs/detsad-2243470-15936884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2526"/>
            <a:ext cx="4942668" cy="2877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020da8_216f9457f71248f4affaac44942904c0~mv2.jpg/v1/fill/w_960,h_720,al_c,q_85/020da8_216f9457f71248f4affaac44942904c0~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94"/>
            <a:ext cx="9144000" cy="68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включение разнообразных подвижных игр и упражнений с элементами спорта в процесс обучения и воспитания детей дошкольного возраста способствует формированию навыков владения мячом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maam.ru/upload/blogs/detsad-1715764-1637559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20" y="1628800"/>
            <a:ext cx="6429375" cy="4819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8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288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Гармония</dc:creator>
  <cp:lastModifiedBy>Гармония</cp:lastModifiedBy>
  <cp:revision>11</cp:revision>
  <dcterms:created xsi:type="dcterms:W3CDTF">2022-08-19T05:43:52Z</dcterms:created>
  <dcterms:modified xsi:type="dcterms:W3CDTF">2022-08-19T07:05:20Z</dcterms:modified>
</cp:coreProperties>
</file>