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70" r:id="rId2"/>
    <p:sldId id="258" r:id="rId3"/>
    <p:sldId id="26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3" r:id="rId13"/>
  </p:sldIdLst>
  <p:sldSz cx="9144000" cy="6858000" type="screen4x3"/>
  <p:notesSz cx="6858000" cy="9144000"/>
  <p:photoAlbum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06" d="100"/>
          <a:sy n="106" d="100"/>
        </p:scale>
        <p:origin x="570" y="14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DAEBA377-DA68-415E-9004-3C0EEB54D233}" type="datetimeFigureOut">
              <a:rPr lang="ru-RU" smtClean="0"/>
              <a:pPr/>
              <a:t>29.03.2021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DC92A4C2-F5DA-458C-B883-D2E9984025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BA377-DA68-415E-9004-3C0EEB54D233}" type="datetimeFigureOut">
              <a:rPr lang="ru-RU" smtClean="0"/>
              <a:pPr/>
              <a:t>29.03.2021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2A4C2-F5DA-458C-B883-D2E9984025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DAEBA377-DA68-415E-9004-3C0EEB54D233}" type="datetimeFigureOut">
              <a:rPr lang="ru-RU" smtClean="0"/>
              <a:pPr/>
              <a:t>29.03.2021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DC92A4C2-F5DA-458C-B883-D2E9984025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BA377-DA68-415E-9004-3C0EEB54D233}" type="datetimeFigureOut">
              <a:rPr lang="ru-RU" smtClean="0"/>
              <a:pPr/>
              <a:t>29.03.2021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2A4C2-F5DA-458C-B883-D2E9984025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BA377-DA68-415E-9004-3C0EEB54D233}" type="datetimeFigureOut">
              <a:rPr lang="ru-RU" smtClean="0"/>
              <a:pPr/>
              <a:t>29.03.2021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2A4C2-F5DA-458C-B883-D2E9984025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BA377-DA68-415E-9004-3C0EEB54D233}" type="datetimeFigureOut">
              <a:rPr lang="ru-RU" smtClean="0"/>
              <a:pPr/>
              <a:t>29.03.2021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2A4C2-F5DA-458C-B883-D2E9984025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BA377-DA68-415E-9004-3C0EEB54D233}" type="datetimeFigureOut">
              <a:rPr lang="ru-RU" smtClean="0"/>
              <a:pPr/>
              <a:t>29.03.2021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2A4C2-F5DA-458C-B883-D2E9984025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BA377-DA68-415E-9004-3C0EEB54D233}" type="datetimeFigureOut">
              <a:rPr lang="ru-RU" smtClean="0"/>
              <a:pPr/>
              <a:t>29.03.2021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2A4C2-F5DA-458C-B883-D2E9984025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BA377-DA68-415E-9004-3C0EEB54D233}" type="datetimeFigureOut">
              <a:rPr lang="ru-RU" smtClean="0"/>
              <a:pPr/>
              <a:t>29.03.2021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2A4C2-F5DA-458C-B883-D2E9984025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BA377-DA68-415E-9004-3C0EEB54D233}" type="datetimeFigureOut">
              <a:rPr lang="ru-RU" smtClean="0"/>
              <a:pPr/>
              <a:t>29.03.2021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2A4C2-F5DA-458C-B883-D2E9984025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BA377-DA68-415E-9004-3C0EEB54D233}" type="datetimeFigureOut">
              <a:rPr lang="ru-RU" smtClean="0"/>
              <a:pPr/>
              <a:t>29.03.2021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2A4C2-F5DA-458C-B883-D2E9984025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AEBA377-DA68-415E-9004-3C0EEB54D233}" type="datetimeFigureOut">
              <a:rPr lang="ru-RU" smtClean="0"/>
              <a:pPr/>
              <a:t>29.03.2021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C92A4C2-F5DA-458C-B883-D2E9984025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10" Type="http://schemas.openxmlformats.org/officeDocument/2006/relationships/image" Target="../media/image31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95763971_21-p-fon-travka-2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285852" y="142852"/>
            <a:ext cx="726513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4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«Книги-юбиляры 2021»</a:t>
            </a:r>
            <a:endParaRPr lang="ru-RU" sz="4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успенский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857232"/>
            <a:ext cx="4143404" cy="353334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500562" y="1142984"/>
            <a:ext cx="434445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Эдуард Успенский</a:t>
            </a:r>
          </a:p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«Крокодил Гена и его друзья»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rtednrn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190" y="2285992"/>
            <a:ext cx="3518848" cy="4071966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282" y="5072075"/>
            <a:ext cx="285752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Работу выполнила: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Зирка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Полина Анатольевна 10лет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Преподаватель: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Гапоненко Светлана Викторовна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МОАУ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«СОШ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№ 31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город Орск»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Оренбургская область Россия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isPhoto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 algn="l"/>
            <a:r>
              <a:rPr lang="ru-RU" sz="3200" dirty="0" smtClean="0"/>
              <a:t>Надпись</a:t>
            </a:r>
            <a:endParaRPr lang="ru-RU" sz="3200" dirty="0"/>
          </a:p>
        </p:txBody>
      </p:sp>
      <p:pic>
        <p:nvPicPr>
          <p:cNvPr id="3" name="Рисунок 2" descr="1611843198_24-p-svetlie-foni-s-kustarnikami-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142852"/>
            <a:ext cx="5067300" cy="376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285720" y="4214818"/>
            <a:ext cx="857256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Эдуард Успенский родился 22 декабря 1937 года в городе Егорьевске Московской области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Отец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— Николай Михайлович Успенский (1903—1947), сотрудник аппарата </a:t>
            </a: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Центрального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Комитета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Всероссийской Коммунистической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Партии большевиков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Мать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— Наталья Алексеевна Успенская (1907—1982), инженер-машиностроитель.</a:t>
            </a:r>
          </a:p>
          <a:p>
            <a:endParaRPr lang="ru-RU" sz="1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3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85794"/>
            <a:ext cx="3367094" cy="33670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95763971_21-p-fon-travka-2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643306" y="285728"/>
            <a:ext cx="500066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1961 году Эдуард Успенский окончил Московский авиационный институт (МАИ) по специальности «инженер-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приборист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».  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Во время обучения начинает писать первые  произведения, печатается с 1960.После окончания института в течение трех лет работал инженером. Но продолжал писать сценарии мультфильмов.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Творческий путь он начинал как юморист. По его собственному признанию, в детскую литературу он попал случайно. Его детские стихи начали печатать как юмористические в «Литературной газете».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e05845927066d3dec336f5baddb7218b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285728"/>
            <a:ext cx="3206122" cy="4857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listya-kaplya-tekstura-prirod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42844" y="4857760"/>
            <a:ext cx="6357982" cy="163121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Сказочная повесть, сделавшая писателя знаменитым,- «Крокодил Гена и его друзья» - вышла в свет в 1966 году, взрослым она полюбилась не меньше, чем детям. Все положительные герои сказки владеют хорошими манерами. Даже старуха Шапокляк говорит всем «Вы».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214290"/>
            <a:ext cx="3325215" cy="4286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  <a:scene3d>
            <a:camera prst="isometricOffAxis2Left"/>
            <a:lightRig rig="threePt" dir="t"/>
          </a:scene3d>
          <a:sp3d>
            <a:bevelT/>
          </a:sp3d>
        </p:spPr>
      </p:pic>
      <p:pic>
        <p:nvPicPr>
          <p:cNvPr id="5" name="Рисунок 4" descr="2543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2" y="928670"/>
            <a:ext cx="3372010" cy="2600680"/>
          </a:xfrm>
          <a:prstGeom prst="rect">
            <a:avLst/>
          </a:prstGeom>
        </p:spPr>
      </p:pic>
      <p:pic>
        <p:nvPicPr>
          <p:cNvPr id="7" name="Рисунок 6" descr="12190ev_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86513" y="4214818"/>
            <a:ext cx="2857488" cy="26431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11843198_24-p-svetlie-foni-s-kustarnikami-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Рисунок 7" descr="гена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372" y="0"/>
            <a:ext cx="3643338" cy="5857892"/>
          </a:xfrm>
          <a:prstGeom prst="rect">
            <a:avLst/>
          </a:prstGeom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357290" y="4643446"/>
            <a:ext cx="614366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Крокодил Гена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главный герой повести. Отзывчивый, добрый крокодил, лучший друг и товарищ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Чебурашки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Работает в зоопарке в первую смену.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93811311_31-p-naturalnie-foni-4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4" name="Рисунок 3" descr="Cheburashka-PNG-Pictur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785794"/>
            <a:ext cx="4929189" cy="492922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000628" y="928670"/>
            <a:ext cx="378621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Чебурашка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второй главный герой повести. 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Лучший друг Гены. Неизвестный науке зверь. 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Живет в телефонной будке, работает игрушкой в детском саду.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595763971_21-p-fon-travka-2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463" y="144463"/>
            <a:ext cx="5792787" cy="544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5357818" y="1214422"/>
            <a:ext cx="35719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Девочка Галя-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подруга Гены и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Чебурашки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Она стала первой, кто подружился с одиноким крокодилом.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463" y="142852"/>
            <a:ext cx="3784595" cy="5786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Рисунок 2" descr="grass-clip-art-3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572"/>
            <a:ext cx="9144000" cy="6848856"/>
          </a:xfrm>
          <a:prstGeom prst="rect">
            <a:avLst/>
          </a:prstGeom>
        </p:spPr>
      </p:pic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4357686" y="500042"/>
            <a:ext cx="4500594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Вооруженная рогаткой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гиперактивная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старуха Шапокляк при поддержке находящейся в её ридикюле крысы Лариски устраивает розыгрыши над невинными жителями города.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В книге каждый вечер выходит на улицу, чтобы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наводить беспорядок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изрисовывает афиши и плакаты, пугает ночных прохожих выстрелами из пугача и вытряхивает мусор из урн.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Также, по собственному утверждению, всегда переходит улицу в неположенном месте.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84640204_17-p-foni-s-zelenyu-i-prirodoi-8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 descr="S-PSgBmLzP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510410"/>
            <a:ext cx="3214710" cy="2275648"/>
          </a:xfrm>
          <a:prstGeom prst="rect">
            <a:avLst/>
          </a:prstGeom>
        </p:spPr>
      </p:pic>
      <p:pic>
        <p:nvPicPr>
          <p:cNvPr id="5" name="Рисунок 4" descr="img1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6" y="3929066"/>
            <a:ext cx="3214710" cy="2357454"/>
          </a:xfrm>
          <a:prstGeom prst="rect">
            <a:avLst/>
          </a:prstGeom>
        </p:spPr>
      </p:pic>
      <p:pic>
        <p:nvPicPr>
          <p:cNvPr id="7" name="Рисунок 6" descr="cartoons_puzzle_17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586" y="3302842"/>
            <a:ext cx="4572728" cy="2983677"/>
          </a:xfrm>
          <a:prstGeom prst="rect">
            <a:avLst/>
          </a:prstGeom>
        </p:spPr>
      </p:pic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857752" y="357166"/>
            <a:ext cx="4143404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1968 году по мотивам повести режиссёр Роман Качанов снял мультфильм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Крокодил Гена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в котором впервые появились все анимационные персонажи сказочной повести.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Визуальные образы которых принципиально не менялись до нынешнего времени и были широко растиражированы в массовой культуре.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00204496_5-p-ekologicheskii-fon-dlya-prezentatsii-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101692637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3357562"/>
            <a:ext cx="2143139" cy="3000372"/>
          </a:xfrm>
          <a:prstGeom prst="rect">
            <a:avLst/>
          </a:prstGeom>
        </p:spPr>
      </p:pic>
      <p:pic>
        <p:nvPicPr>
          <p:cNvPr id="4" name="Рисунок 3" descr="cba80c450b82495c9db6a52d3d67198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0"/>
            <a:ext cx="2165608" cy="3143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2500298" y="214290"/>
            <a:ext cx="628654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Произведения Эдуарда Успенского</a:t>
            </a:r>
            <a:endParaRPr lang="ru-RU" sz="28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bp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1736" y="714356"/>
            <a:ext cx="1807739" cy="2583319"/>
          </a:xfrm>
          <a:prstGeom prst="rect">
            <a:avLst/>
          </a:prstGeom>
        </p:spPr>
      </p:pic>
      <p:pic>
        <p:nvPicPr>
          <p:cNvPr id="6" name="Рисунок 5" descr="102002057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14810" y="1071546"/>
            <a:ext cx="1857388" cy="2564555"/>
          </a:xfrm>
          <a:prstGeom prst="rect">
            <a:avLst/>
          </a:prstGeom>
        </p:spPr>
      </p:pic>
      <p:pic>
        <p:nvPicPr>
          <p:cNvPr id="8" name="Рисунок 7" descr="uspenski_4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929322" y="1500174"/>
            <a:ext cx="1636014" cy="2428892"/>
          </a:xfrm>
          <a:prstGeom prst="rect">
            <a:avLst/>
          </a:prstGeom>
        </p:spPr>
      </p:pic>
      <p:pic>
        <p:nvPicPr>
          <p:cNvPr id="9" name="Рисунок 8" descr="1012146708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714612" y="3571876"/>
            <a:ext cx="2054557" cy="2643182"/>
          </a:xfrm>
          <a:prstGeom prst="rect">
            <a:avLst/>
          </a:prstGeom>
        </p:spPr>
      </p:pic>
      <p:pic>
        <p:nvPicPr>
          <p:cNvPr id="10" name="Рисунок 9" descr="2555374206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9190" y="4143380"/>
            <a:ext cx="1935402" cy="2519360"/>
          </a:xfrm>
          <a:prstGeom prst="rect">
            <a:avLst/>
          </a:prstGeom>
        </p:spPr>
      </p:pic>
      <p:pic>
        <p:nvPicPr>
          <p:cNvPr id="11" name="Рисунок 10" descr="6011166878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000892" y="3429000"/>
            <a:ext cx="1914951" cy="27860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00204483_25-p-ekologicheskii-fon-dlya-prezentatsii-2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714348" y="1071546"/>
            <a:ext cx="771530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Произведения Эдуарда Успенского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переведены более чем на 25 языков,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его книги выходили в Финляндии, Голландии, Франции, Японии, США.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</p:txBody>
      </p:sp>
      <p:pic>
        <p:nvPicPr>
          <p:cNvPr id="4" name="Рисунок 3" descr="Uspenski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3357562"/>
            <a:ext cx="2169252" cy="2821529"/>
          </a:xfrm>
          <a:prstGeom prst="rect">
            <a:avLst/>
          </a:prstGeom>
        </p:spPr>
      </p:pic>
      <p:pic>
        <p:nvPicPr>
          <p:cNvPr id="5" name="Рисунок 4" descr="472d894a9298e4bf9305660ab36e2b0f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8992" y="3000372"/>
            <a:ext cx="2294570" cy="2857520"/>
          </a:xfrm>
          <a:prstGeom prst="rect">
            <a:avLst/>
          </a:prstGeom>
        </p:spPr>
      </p:pic>
      <p:pic>
        <p:nvPicPr>
          <p:cNvPr id="6" name="Рисунок 5" descr="490201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5074" y="3357562"/>
            <a:ext cx="2384321" cy="2857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43636" y="4643446"/>
            <a:ext cx="27146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 descr="1593811311_31-p-naturalnie-foni-4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71538" y="500042"/>
            <a:ext cx="7572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Интернет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ресурсы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643042" y="1142984"/>
            <a:ext cx="68580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https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://ru.m.wikipedia.org/wiki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714480" y="1857364"/>
            <a:ext cx="52864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https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://www.labirint.ru/authors/13587/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714480" y="2857496"/>
            <a:ext cx="41649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http://hameleons.com/tags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714480" y="3643314"/>
            <a:ext cx="51435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https://www.pinterest.com/pin/416090453054039236/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306</TotalTime>
  <Words>343</Words>
  <Application>Microsoft Office PowerPoint</Application>
  <PresentationFormat>Экран (4:3)</PresentationFormat>
  <Paragraphs>39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Начальная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Фотоальбом</dc:title>
  <dc:creator>1</dc:creator>
  <cp:lastModifiedBy>Сергей</cp:lastModifiedBy>
  <cp:revision>38</cp:revision>
  <dcterms:created xsi:type="dcterms:W3CDTF">2021-03-22T16:30:16Z</dcterms:created>
  <dcterms:modified xsi:type="dcterms:W3CDTF">2021-03-29T16:56:16Z</dcterms:modified>
</cp:coreProperties>
</file>