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4" r:id="rId3"/>
    <p:sldId id="277" r:id="rId4"/>
    <p:sldId id="256" r:id="rId5"/>
    <p:sldId id="272" r:id="rId6"/>
    <p:sldId id="273" r:id="rId7"/>
    <p:sldId id="257" r:id="rId8"/>
    <p:sldId id="266" r:id="rId9"/>
    <p:sldId id="267" r:id="rId10"/>
    <p:sldId id="275" r:id="rId11"/>
    <p:sldId id="268" r:id="rId12"/>
    <p:sldId id="269" r:id="rId13"/>
    <p:sldId id="270" r:id="rId14"/>
    <p:sldId id="271" r:id="rId15"/>
    <p:sldId id="262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764704"/>
            <a:ext cx="7550224" cy="47504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Муниципальный  конкурс </a:t>
            </a:r>
            <a:br>
              <a:rPr lang="ru-RU" sz="2400" dirty="0" smtClean="0"/>
            </a:br>
            <a:r>
              <a:rPr lang="ru-RU" sz="2400" dirty="0" smtClean="0"/>
              <a:t>«Календарь ожидания своими руками»</a:t>
            </a:r>
            <a:endParaRPr lang="ru-RU" sz="2400" dirty="0"/>
          </a:p>
        </p:txBody>
      </p:sp>
      <p:pic>
        <p:nvPicPr>
          <p:cNvPr id="2050" name="Picture 2" descr="https://coolsen.ru/wp-content/uploads/2021/01/image033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3386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3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-116\AppData\Local\Temp\Rar$DIa0.602\20230208_154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84" y="4455816"/>
            <a:ext cx="395108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К-116\AppData\Local\Temp\Rar$DIa0.010\20230208_154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6745" y="3222328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ПК-116\AppData\Local\Temp\Rar$DIa0.761\20230208_1549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5984" y="3222328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ПК-116\AppData\Local\Temp\Rar$DIa0.381\20230208_1549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3" y="2204864"/>
            <a:ext cx="3897580" cy="204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831" y="692696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Но, сначала дети склеили между собой листы с фрагментами рисунка.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4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-116\AppData\Local\Temp\Rar$DIa0.877\20230217_171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ПК-116\AppData\Local\Temp\Rar$DIa0.689\20230217_171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5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ПК-116\Desktop\20230301_141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80" y="2024844"/>
            <a:ext cx="34456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20686"/>
            <a:ext cx="7102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3 день. Мы долго решали с детьми какой бы они хотели 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сделать папе подарок. Просмотрели много всего… 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Но остановились на этой открытке. Папы остались довольны.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0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-116\AppData\Local\Temp\Rar$DIa0.165\20230217_171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9" y="4293096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ПК-116\AppData\Local\Temp\Rar$DIa0.773\20230217_171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" y="1628800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0477" y="436022"/>
            <a:ext cx="81035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4 день. В этот день вместе с детьми просмотрели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познавательный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ильм про военный транспорт. После просмотра конечно же была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беседа-обсуждение. 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Поиграли в дидактическую игру «Военные профессии», где подбирали 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соответствующие картинки 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к нужным военным профессиям.</a:t>
            </a:r>
          </a:p>
          <a:p>
            <a:endParaRPr lang="ru-RU" dirty="0"/>
          </a:p>
        </p:txBody>
      </p:sp>
      <p:pic>
        <p:nvPicPr>
          <p:cNvPr id="5122" name="Picture 2" descr="C:\Users\ПК-116\Desktop\20230302_1210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14131" y="2718918"/>
            <a:ext cx="2773726" cy="3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0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-116\AppData\Local\Temp\Rar$DIa0.803\20230217_171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352">
            <a:off x="183738" y="4192620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ПК-116\AppData\Local\Temp\Rar$DIa0.081\20230217_171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228">
            <a:off x="222685" y="1278062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34" y="2348880"/>
            <a:ext cx="46315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815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5 день. Этот день был самый веселый. Организовали спортивную игру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«Вперед, мальчишки!»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7979" y="5229200"/>
            <a:ext cx="3616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УРАААА!!!!!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0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К-116\AppData\Local\Temp\Rar$DIa0.041\20230228_144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91" y="1484784"/>
            <a:ext cx="4315804" cy="24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К-116\AppData\Local\Temp\Rar$DIa0.021\20230228_144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335">
            <a:off x="179512" y="3832266"/>
            <a:ext cx="42472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К-116\AppData\Local\Temp\Rar$DIa0.815\20230220_1126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9961">
            <a:off x="158654" y="640779"/>
            <a:ext cx="4308810" cy="241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91" y="4365104"/>
            <a:ext cx="4322837" cy="24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00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К-116\AppData\Local\Temp\Rar$DIa0.144\20230220_131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3369"/>
            <a:ext cx="4588174" cy="25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К-116\AppData\Local\Temp\Rar$DIa0.563\20230220_131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4588174" cy="259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К-116\AppData\Local\Temp\Rar$DIa0.815\20230220_1126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10" y="3844499"/>
            <a:ext cx="3956713" cy="222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9266683">
            <a:off x="5066807" y="1412776"/>
            <a:ext cx="3616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i="1" dirty="0">
                <a:solidFill>
                  <a:srgbClr val="C00000"/>
                </a:solidFill>
              </a:rPr>
              <a:t>УРАААА!!!!!</a:t>
            </a:r>
          </a:p>
        </p:txBody>
      </p:sp>
    </p:spTree>
    <p:extLst>
      <p:ext uri="{BB962C8B-B14F-4D97-AF65-F5344CB8AC3E}">
        <p14:creationId xmlns:p14="http://schemas.microsoft.com/office/powerpoint/2010/main" val="190469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683568" y="2348880"/>
            <a:ext cx="78541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56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980728"/>
            <a:ext cx="73584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традициями и историей празднования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23 февраля – Дня Защитника Отечества.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детей о Российской Армии,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видах войск, военной технике, военных профессиях.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любовь к Родине, уважительное отношение к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защитникам отечества.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творческие навыки детей, интерес детей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Родине, развивать познавательную активность.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xn---323-43dy8cs9b.xn--p1ai/images/dsad/novosti/sm.as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29736"/>
            <a:ext cx="4499794" cy="25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5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0727"/>
            <a:ext cx="82121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Календаря ожиданий «23 февраля» принимали участие дети старшего дошкольного возраста. Вместе с детьми мы нашли и распечатали 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понравившиеся картинки к празднику и цифры. Дети самостоятельно 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наклеили цифры на картинки. Календарь изготовлен из бумаги и </a:t>
            </a:r>
            <a:r>
              <a:rPr lang="ru-RU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заламинирован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каждое окошко фиксируется липучкой. Между собой листы скреплены переплетчиком и похож на книжку. Календарь ожиданий полностью безопасен для детей.</a:t>
            </a:r>
          </a:p>
          <a:p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пользования календарем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Каждый день педагог совместно с детьми открывает окошко с числами по порядку. В окошке скрывается </a:t>
            </a:r>
            <a:r>
              <a:rPr lang="ru-RU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кокое-нибудь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задание. Вместе с детьми рассматриваем картинку и обсуждаем что нужно сделать. Обязательно обращаем внимание детей на выполненном задании сегодняшнего дня и нацеливаем на ожидания заданий на предстоящий день. Задания выполняются в течении дня совместно с педагогом. Кульминационным этапом является праздник  После выполнения заданий не забудьте поощрить детей!</a:t>
            </a:r>
          </a:p>
        </p:txBody>
      </p:sp>
    </p:spTree>
    <p:extLst>
      <p:ext uri="{BB962C8B-B14F-4D97-AF65-F5344CB8AC3E}">
        <p14:creationId xmlns:p14="http://schemas.microsoft.com/office/powerpoint/2010/main" val="194702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-116\AppData\Local\Temp\Rar$DIa0.591\20230217_172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5" y="1988839"/>
            <a:ext cx="6840760" cy="45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Вместе с детьми старшего дошкольного возраста мы сделали Календарь ожиданий «23 февраля». Это титульный лист нашего календаря.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https://avatars.mds.yandex.net/i?id=cd4a27849c7c24305104b33e6594cebebd89aea2-8209975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01208"/>
            <a:ext cx="1904321" cy="11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4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-116\AppData\Local\Temp\Rar$DIa0.645\20230208_153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2" y="1988840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К-116\AppData\Local\Temp\Rar$DIa0.510\20230208_153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0724" y="582663"/>
            <a:ext cx="7711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же все происходило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       Дети  создают титульные листы на каждый день,  			наклеивают на них цифры. Они очень увлечены!</a:t>
            </a:r>
          </a:p>
          <a:p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https://i.pinimg.com/736x/f7/94/27/f79427b549166ec92a062d8f1725bfd0--clipart-m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62" y="4618073"/>
            <a:ext cx="1971700" cy="19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7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-116\AppData\Local\Temp\Rar$DIa0.528\20230208_153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56289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К-116\AppData\Local\Temp\Rar$DIa0.288\20230208_153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7412"/>
            <a:ext cx="5664696" cy="27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ПК-116\AppData\Local\Temp\Rar$DIa0.981\20230208_1536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3691" y="2228544"/>
            <a:ext cx="5136603" cy="24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5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-116\AppData\Local\Temp\Rar$DIa0.929\20230217_171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36" y="4149080"/>
            <a:ext cx="533270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-116\AppData\Local\Temp\Rar$DIa0.865\20230217_172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93" y="1268760"/>
            <a:ext cx="5244992" cy="25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К-116\AppData\Local\Temp\Rar$DIa0.989\20230217_1712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09960" y="2862287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85581"/>
            <a:ext cx="8162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Затем педагог вырезал окошки для заданий и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заламинировал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Между собой листы скрепили переплетчиком. Каждое окошко фиксируется липучкой.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3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-116\AppData\Local\Temp\Rar$DIa0.207\20230217_171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К-116\AppData\Local\Temp\Rar$DIa0.884\20230217_171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-116\AppData\Local\Temp\Rar$DIa0.482\20230228_144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65" y="2276872"/>
            <a:ext cx="3970374" cy="226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pinimg.com/originals/08/89/e1/0889e183c0a17c8637670c6149a4bb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753201"/>
            <a:ext cx="1296144" cy="15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836712"/>
            <a:ext cx="548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 день. Выучили песню «Защитники Отечества».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Музыка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Нужины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слова Е.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Шакирьянова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-116\AppData\Local\Temp\Rar$DIa0.724\20230217_171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" y="4337737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К-116\AppData\Local\Temp\Rar$DIa0.515\20230217_171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" y="1340768"/>
            <a:ext cx="4800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2204864"/>
            <a:ext cx="48037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92696"/>
            <a:ext cx="596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2 день: Раскрасили вместе с детьми стенгазету.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088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</TotalTime>
  <Words>398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Муниципальный  конкурс  «Календарь ожидания своими руками»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 конкурс  «Календарь ожидания своими руками»</dc:title>
  <dc:creator>ПК-116</dc:creator>
  <cp:lastModifiedBy>ПК-116</cp:lastModifiedBy>
  <cp:revision>19</cp:revision>
  <dcterms:created xsi:type="dcterms:W3CDTF">2023-02-28T09:06:02Z</dcterms:created>
  <dcterms:modified xsi:type="dcterms:W3CDTF">2023-03-02T07:57:15Z</dcterms:modified>
</cp:coreProperties>
</file>