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8" r:id="rId4"/>
    <p:sldId id="265" r:id="rId5"/>
    <p:sldId id="274" r:id="rId6"/>
    <p:sldId id="303" r:id="rId7"/>
    <p:sldId id="302" r:id="rId8"/>
    <p:sldId id="305" r:id="rId9"/>
    <p:sldId id="300" r:id="rId10"/>
    <p:sldId id="304" r:id="rId11"/>
    <p:sldId id="279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08" r:id="rId22"/>
    <p:sldId id="297" r:id="rId23"/>
    <p:sldId id="306" r:id="rId24"/>
    <p:sldId id="29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39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6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5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69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5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23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0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3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9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95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AF72-DC13-42C3-AD32-C2AF53BE654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5002-BE8B-4510-BB6E-E68DBE975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0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age.jimcdn.com/app/cms/image/transf/none/path/sc144436b8c6a33b9/backgroundarea/iabed1590eaa1adc2/version/1539106805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11697"/>
            <a:ext cx="925195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195736" y="188640"/>
            <a:ext cx="6840760" cy="41538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МУНИЦИПАЛЬНОЕ ДОШКОЛЬНОЕ АВТОНОМНОЕ УЧРЕЖДЕНИЕ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 «ДЕТСКИЙ САД № 99 КОМБИНИРОВАННОГО ВИДА «ДОМОВЕНОК» Г.ОРСКА»</a:t>
            </a:r>
            <a:endParaRPr lang="ru-RU" sz="12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центров уединения и релаксации – как условие создания психологического комфорта и эмоционального благополучия дошкольников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5421" y="5373216"/>
            <a:ext cx="280831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подготовила: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1КК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Васильева Е.С.</a:t>
            </a:r>
          </a:p>
        </p:txBody>
      </p:sp>
    </p:spTree>
    <p:extLst>
      <p:ext uri="{BB962C8B-B14F-4D97-AF65-F5344CB8AC3E}">
        <p14:creationId xmlns:p14="http://schemas.microsoft.com/office/powerpoint/2010/main" val="345416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Pictures\Редми\IMG_20190911_112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1578"/>
            <a:ext cx="4608511" cy="5417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9471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416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лена\Pictures\Редми\IMG_20190911_105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" y="391574"/>
            <a:ext cx="5257927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Елена\Pictures\Редми\IMG_20190911_105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1496" y="5445224"/>
            <a:ext cx="1206697" cy="1608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5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Елена\Pictures\Редми\IMG_20190906_1721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86816"/>
            <a:ext cx="56680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7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Елена\Pictures\Редми\IMG_20190906_1711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85" y="3140968"/>
            <a:ext cx="3276264" cy="358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Елена\Pictures\Редми\IMG_20190906_171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0" y="120587"/>
            <a:ext cx="3826142" cy="4118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5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Елена\Pictures\Редми\IMG_20190906_163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3543858" cy="4725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Елена\Pictures\Редми\IMG_20190906_163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63" y="2130425"/>
            <a:ext cx="3596444" cy="4795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02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4" y="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Елена\Pictures\Редми\IMG_20190906_162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" y="163058"/>
            <a:ext cx="3778850" cy="4093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Елена\Pictures\Редми\IMG_20190906_162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3058"/>
            <a:ext cx="3771801" cy="4162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Елена\Pictures\Редми\15679161822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34" y="3806157"/>
            <a:ext cx="2841623" cy="3303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2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Елена\Pictures\Редми\IMG_20190906_163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6" y="-70899"/>
            <a:ext cx="3711896" cy="4852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Елена\Pictures\Редми\IMG_20190906_165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548" y="2060848"/>
            <a:ext cx="3600400" cy="476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Елена\Pictures\Редми\IMG_20190906_16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702"/>
            <a:ext cx="3131840" cy="353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Елена\Pictures\Редми\15679161848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260702"/>
            <a:ext cx="2808312" cy="3552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Елена\Pictures\Редми\IMG_20190910_14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-171400"/>
            <a:ext cx="3113839" cy="3492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Елена\Pictures\Редми\15679161848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592288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Елена\Pictures\Редми\15679161849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266429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95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Елена\Pictures\Редми\IMG_20190911_1058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0" y="-3859"/>
            <a:ext cx="3004241" cy="3495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Елена\Pictures\Редми\IMG_20190910_1359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21" y="-3859"/>
            <a:ext cx="2701109" cy="343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Елена\Pictures\Редми\IMG_20190906_1724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13" y="-49338"/>
            <a:ext cx="2687477" cy="3516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Елена\Pictures\Редми\IMG_20190910_135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53" y="3600450"/>
            <a:ext cx="3024336" cy="2913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Елена\Pictures\Редми\15679161824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63" y="3565691"/>
            <a:ext cx="2766576" cy="2929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7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Елена\Pictures\Редми\IMG_20190911_105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0" y="142936"/>
            <a:ext cx="2695662" cy="359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Елена\Pictures\Редми\15679161823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726" y="70997"/>
            <a:ext cx="2803568" cy="373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Елена\Pictures\Редми\15679161823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905" y="92006"/>
            <a:ext cx="2772054" cy="3696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Елена\Pictures\Редми\15679161817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367" y="2996952"/>
            <a:ext cx="3130733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Елена\Pictures\Редми\15679161850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6628"/>
            <a:ext cx="2835188" cy="378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5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766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0"/>
            <a:ext cx="734481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ОБНОВЛЕНИЯ МОДЕЛИ ПСИХОЛОГО-ПЕДАГОГИЧЕСКОГО СОПРОВОЖДЕНИЯ (актуальность)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86" y="98072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детей, имеющих нарушения в развитии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потребность в ранней диагностики и выявления нарушений в развитии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необходимость индивидуализации и дифференциации образования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 равных стартовых возможностей детей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 доступа к качественному образованию детей с ОВЗ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611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Елена\Pictures\Редми\IMG_20190906_165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" y="97704"/>
            <a:ext cx="3056384" cy="4065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Елена\Pictures\Редми\IMG_20190906_165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175" y="2348901"/>
            <a:ext cx="3406377" cy="4541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2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52948"/>
            <a:ext cx="60486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kern="0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Маркеры</a:t>
            </a:r>
            <a:endParaRPr lang="ru-RU" sz="40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К\Desktop\фото\IMG_20200122_104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62" y="760834"/>
            <a:ext cx="2876369" cy="38351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1" name="Picture 3" descr="C:\Users\ПК\Desktop\фото\IMG_20200122_104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42184"/>
            <a:ext cx="2701082" cy="36014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2" name="Picture 4" descr="C:\Users\ПК\Desktop\фото\IMG_20200122_155608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0571"/>
            <a:ext cx="3122113" cy="41628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53" name="Picture 5" descr="C:\Users\ПК\Desktop\фото\IMG_20200122_1556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85" y="3306966"/>
            <a:ext cx="2677963" cy="35706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2702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223829" y="52948"/>
            <a:ext cx="604867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945769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гровой материал не должен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храниться в Центре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постоянно, вся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атрибутика периодически меняется, обновляется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пополняется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зависит от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осведомлены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предназначении Центра, его оснащённости и умении пользоваться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атрибутами. Воспитанников знакомят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Центром уединения сразу после его организации, предлагают осмотреться,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игрушками.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6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9782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551" y="155700"/>
            <a:ext cx="74168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cap="all" noProof="0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550" y="1351508"/>
            <a:ext cx="7534809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педагогических работников ДОО и родителей дошкольного возраста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(О.А. Карабанова, Э.Ф. Алиева, О.Р. Родионова, П.Д. Рабинович, Е.М.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Москва,2014)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старшего воспитателя ДОУ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(№1 январь 2011/ Изд. ЗАО МЦФЭР)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педагога – психолога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(№ 1 январь 2015/Изд.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МЦФЭР)</a:t>
            </a:r>
          </a:p>
          <a:p>
            <a:pPr lvl="0" algn="ctr">
              <a:spcAft>
                <a:spcPts val="750"/>
              </a:spcAft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При подборе материала для центров использованы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разработки</a:t>
            </a:r>
          </a:p>
          <a:p>
            <a:pPr lvl="0" algn="ctr">
              <a:spcAft>
                <a:spcPts val="750"/>
              </a:spcAf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Я.А. Павловой, Л.В. 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Панфиловой, Л.В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. Кузнецовой, </a:t>
            </a:r>
            <a:endParaRPr lang="ru-RU" sz="2000" b="1" i="1" dirty="0" smtClean="0">
              <a:latin typeface="Times New Roman"/>
              <a:ea typeface="Times New Roman"/>
              <a:cs typeface="Times New Roman"/>
            </a:endParaRPr>
          </a:p>
          <a:p>
            <a:pPr lvl="0" algn="ctr">
              <a:spcAft>
                <a:spcPts val="750"/>
              </a:spcAft>
            </a:pP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О.В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latin typeface="Times New Roman"/>
                <a:ea typeface="Times New Roman"/>
                <a:cs typeface="Times New Roman"/>
              </a:rPr>
              <a:t>Хухлаевой</a:t>
            </a:r>
            <a:r>
              <a:rPr lang="ru-RU" sz="2000" b="1" i="1" dirty="0">
                <a:latin typeface="Times New Roman"/>
                <a:ea typeface="Times New Roman"/>
                <a:cs typeface="Times New Roman"/>
              </a:rPr>
              <a:t>, Г.Д. </a:t>
            </a:r>
            <a:r>
              <a:rPr lang="ru-RU" sz="2000" b="1" i="1" dirty="0" smtClean="0">
                <a:latin typeface="Times New Roman"/>
                <a:ea typeface="Times New Roman"/>
                <a:cs typeface="Times New Roman"/>
              </a:rPr>
              <a:t>Черепановой</a:t>
            </a:r>
            <a:endParaRPr lang="ru-RU" sz="2000" b="1" i="1" dirty="0">
              <a:ea typeface="Calibri"/>
              <a:cs typeface="Times New Roman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29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812" y="1412776"/>
            <a:ext cx="768859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82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852"/>
            <a:ext cx="6480720" cy="10081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Прямоугольник 7"/>
          <p:cNvSpPr/>
          <p:nvPr/>
        </p:nvSpPr>
        <p:spPr>
          <a:xfrm>
            <a:off x="107504" y="1484784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Конституция Российской̆ Федерации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закон от 29.12.2012 № 273-ФЗ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едеральный государственный образовательный стандарт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17.10.2013 №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1155)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99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549" y="-106943"/>
            <a:ext cx="7534809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компоненты </a:t>
            </a:r>
            <a:r>
              <a:rPr kumimoji="0" lang="ru-RU" sz="2800" b="1" i="0" u="none" strike="noStrike" kern="0" cap="all" spc="0" normalizeH="0" baseline="0" noProof="0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Безопасности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528" y="908720"/>
            <a:ext cx="82529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3.3.4 ФГОС ДО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Министерства образования и науки РФ от 17 октября 2013г. № 1155) </a:t>
            </a: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обеспечивать: 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реализацию образовательного потенциала пространства ДОУ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общения и совместной деятельности детей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образовательных программ, используемых в ДОУ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национально-культурных, климатических условий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2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566" y="-315416"/>
            <a:ext cx="691276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kern="0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  <a:p>
            <a:pPr lvl="0" algn="ctr">
              <a:defRPr/>
            </a:pPr>
            <a:r>
              <a:rPr lang="ru-RU" sz="2800" b="1" kern="0" cap="all" dirty="0" smtClean="0">
                <a:ln w="0">
                  <a:solidFill>
                    <a:srgbClr val="002060"/>
                  </a:solidFill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Центра уединения и релаксации</a:t>
            </a:r>
            <a:endParaRPr lang="ru-RU" sz="28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186" y="1196752"/>
            <a:ext cx="7920880" cy="317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Виды центров: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«Норка», «Беседка» (младший возраст)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«Шатёр» (средний, старший возраст)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«Ширма» (используется в любом возрасте, применяется там, где не позволяет пространство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наличие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подушек, кресла, диванчика, ковриков на полу.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7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лена\Pictures\Редми\IMG_20190911_112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68" y="173832"/>
            <a:ext cx="5446864" cy="6336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080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лена\Pictures\Редми\IMG_20190911_112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5" y="11112"/>
            <a:ext cx="3464870" cy="4238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лена\Pictures\Редми\IMG_20190911_112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85" y="2202227"/>
            <a:ext cx="3598168" cy="4797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3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лена\Pictures\Редми\IMG_20190911_105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167161" cy="5421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9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freeppt.net/template/colored-cubes-powerpoint-templates-for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315416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Елена\Pictures\Редми\IMG_20190911_170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795399" cy="5192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83461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341</Words>
  <Application>Microsoft Office PowerPoint</Application>
  <PresentationFormat>Экран (4:3)</PresentationFormat>
  <Paragraphs>49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Детский сад</cp:lastModifiedBy>
  <cp:revision>65</cp:revision>
  <dcterms:created xsi:type="dcterms:W3CDTF">2019-09-11T12:40:00Z</dcterms:created>
  <dcterms:modified xsi:type="dcterms:W3CDTF">2022-04-07T10:02:46Z</dcterms:modified>
</cp:coreProperties>
</file>