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59" r:id="rId4"/>
    <p:sldId id="261" r:id="rId5"/>
    <p:sldId id="263" r:id="rId6"/>
    <p:sldId id="260" r:id="rId7"/>
    <p:sldId id="264" r:id="rId8"/>
    <p:sldId id="262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Arial Black" panose="020B0A04020102020204" pitchFamily="34" charset="0"/>
      <p:bold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1474" y="-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6" name="Google Shape;66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2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solidFill>
            <a:schemeClr val="accent1">
              <a:alpha val="0"/>
            </a:schemeClr>
          </a:solidFill>
          <a:ln w="25400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7;p1"/>
          <p:cNvSpPr/>
          <p:nvPr/>
        </p:nvSpPr>
        <p:spPr>
          <a:xfrm>
            <a:off x="1285852" y="142852"/>
            <a:ext cx="7724860" cy="6572296"/>
          </a:xfrm>
          <a:prstGeom prst="rect">
            <a:avLst/>
          </a:prstGeom>
          <a:solidFill>
            <a:srgbClr val="8BCDFF"/>
          </a:solidFill>
          <a:ln w="25400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Google Shape;8;p1" descr="0_6a837_8225efc1_L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285852" y="142852"/>
            <a:ext cx="7715304" cy="6572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;p1" descr="0_66cfe_c3d35db6_M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 flipH="1">
            <a:off x="0" y="4964802"/>
            <a:ext cx="1785917" cy="1893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1" descr="0_66cfe_c3d35db6_M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 flipH="1">
            <a:off x="0" y="1571612"/>
            <a:ext cx="1785917" cy="1893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1" descr="0_66cfe_c3d35db6_M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0" y="3214686"/>
            <a:ext cx="1785917" cy="1893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1" descr="0_66cfe_c3d35db6_M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0" y="0"/>
            <a:ext cx="1785917" cy="1893198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1"/>
          <p:cNvSpPr/>
          <p:nvPr/>
        </p:nvSpPr>
        <p:spPr>
          <a:xfrm>
            <a:off x="0" y="6642556"/>
            <a:ext cx="93862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http://linda6035.ucoz.ru/</a:t>
            </a:r>
            <a:endParaRPr sz="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oogle Shape;87;p13"/>
          <p:cNvGrpSpPr/>
          <p:nvPr/>
        </p:nvGrpSpPr>
        <p:grpSpPr>
          <a:xfrm>
            <a:off x="1319013" y="2646679"/>
            <a:ext cx="7617767" cy="3925593"/>
            <a:chOff x="1146702" y="2458051"/>
            <a:chExt cx="7141012" cy="4228977"/>
          </a:xfrm>
        </p:grpSpPr>
        <p:sp>
          <p:nvSpPr>
            <p:cNvPr id="88" name="Google Shape;88;p13"/>
            <p:cNvSpPr/>
            <p:nvPr/>
          </p:nvSpPr>
          <p:spPr>
            <a:xfrm>
              <a:off x="1146702" y="2458051"/>
              <a:ext cx="6792970" cy="18228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 dirty="0">
                  <a:latin typeface="Arial Black" panose="020B0A04020102020204" pitchFamily="34" charset="0"/>
                  <a:cs typeface="Times New Roman" panose="02020603050405020304" pitchFamily="18" charset="0"/>
                </a:rPr>
                <a:t>Книги-Юбиляры 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 dirty="0">
                  <a:latin typeface="Arial Black" panose="020B0A04020102020204" pitchFamily="34" charset="0"/>
                  <a:cs typeface="Times New Roman" panose="02020603050405020304" pitchFamily="18" charset="0"/>
                </a:rPr>
                <a:t>Муниципальный сетевой проект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 dirty="0">
                  <a:latin typeface="Arial Black" panose="020B0A04020102020204" pitchFamily="34" charset="0"/>
                  <a:cs typeface="Times New Roman" panose="02020603050405020304" pitchFamily="18" charset="0"/>
                </a:rPr>
                <a:t>«Путешествие по сказкам 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 dirty="0">
                  <a:latin typeface="Arial Black" panose="020B0A04020102020204" pitchFamily="34" charset="0"/>
                  <a:cs typeface="Times New Roman" panose="02020603050405020304" pitchFamily="18" charset="0"/>
                </a:rPr>
                <a:t>К. И. Чуковского»</a:t>
              </a:r>
            </a:p>
          </p:txBody>
        </p:sp>
        <p:sp>
          <p:nvSpPr>
            <p:cNvPr id="89" name="Google Shape;89;p13"/>
            <p:cNvSpPr/>
            <p:nvPr/>
          </p:nvSpPr>
          <p:spPr>
            <a:xfrm>
              <a:off x="3785009" y="5085184"/>
              <a:ext cx="4502705" cy="16018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orsiva"/>
                </a:rPr>
                <a:t>Подготовила: воспитатель  Локтина А. В.</a:t>
              </a:r>
            </a:p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orsiva"/>
                </a:rPr>
                <a:t>МДОАУ</a:t>
              </a:r>
              <a:r>
                <a:rPr lang="ru-RU" sz="2000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orsiva"/>
                </a:rPr>
                <a:t> «Детский сад № 118 г. Орска»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 dirty="0"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orsiva"/>
                </a:rPr>
                <a:t>2021г.</a:t>
              </a:r>
              <a:endParaRPr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7302D01-2AA7-47EF-BF88-58508C4DA7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6621" y="186110"/>
            <a:ext cx="2572105" cy="216811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D624B03-FF5D-4CCB-B809-75C5159A7D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375" y="186110"/>
            <a:ext cx="2883156" cy="215235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965F4B-887A-4F14-B042-7B4C2C6DD8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274" y="186110"/>
            <a:ext cx="2799188" cy="225197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7CA518F-1D79-4F4D-B593-D3C8F0C0DF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7220" y="3626671"/>
            <a:ext cx="2223585" cy="291734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A17EF07-614B-4B4C-9488-409BCA5AEF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6440" y="387219"/>
            <a:ext cx="3321698" cy="332169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31F24CC-9A33-473F-BDCF-5D55E4BD10CA}"/>
              </a:ext>
            </a:extLst>
          </p:cNvPr>
          <p:cNvSpPr txBox="1"/>
          <p:nvPr/>
        </p:nvSpPr>
        <p:spPr>
          <a:xfrm>
            <a:off x="1408922" y="0"/>
            <a:ext cx="3937519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Родился Корней Иванович Чуковский в Петербурге, 31 марта 1882 года, детство его прошло в городе Одесса. К. И. Чуковский  (настоящее имя  – Николай Васильевич Корнейчуков)  – знаменитый детский писатель, поэт, публицист, журналист, литературный критик и переводчик. Автор знаменитого "Мойдодыра”, "Айболита” и "Мухи – Цокотухи”,  "От двух до пяти”.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E803FD0-D086-426E-84C7-FB53F586782B}"/>
              </a:ext>
            </a:extLst>
          </p:cNvPr>
          <p:cNvSpPr txBox="1"/>
          <p:nvPr/>
        </p:nvSpPr>
        <p:spPr>
          <a:xfrm>
            <a:off x="1651518" y="279919"/>
            <a:ext cx="52064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Переводы английских авторов занимают  заметное место в его творчестве. 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 перевел Марка Твена («Том Сойер» и «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Геккельбери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Фин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»),  пересказал для детей «Приключения барона Мюнхгаузена»  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Э.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Распэ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«Робинзона Крузо»  Д. Дефо и других авторов.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A51B3A8-BDF9-4984-8360-CC38F2E7CF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9584" y="2701212"/>
            <a:ext cx="2855167" cy="356895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15547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3BFDCA-84D2-4108-9202-BC7B434A1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Английские народные песенки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переводе К. И. Чуковского</a:t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F6990E8-F78C-4A61-90A4-FBFF4BB6DA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75852" y="1417638"/>
            <a:ext cx="3610948" cy="3312368"/>
          </a:xfrm>
        </p:spPr>
        <p:txBody>
          <a:bodyPr/>
          <a:lstStyle/>
          <a:p>
            <a:pPr marL="25400" indent="0" algn="ctr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Дженни</a:t>
            </a:r>
          </a:p>
          <a:p>
            <a:pPr marL="2540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Дженни туфлю потеряла,</a:t>
            </a:r>
          </a:p>
          <a:p>
            <a:pPr marL="2540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Долго плакала, искала.</a:t>
            </a:r>
          </a:p>
          <a:p>
            <a:pPr marL="2540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Мельник туфельку нашёл</a:t>
            </a:r>
          </a:p>
          <a:p>
            <a:pPr marL="2540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на мельнице смолол!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E99387C-5E1F-4620-863F-54FBC46C38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720" y="1417638"/>
            <a:ext cx="3788619" cy="276186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055602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E0A8C3-D13B-44EC-AE1D-DC40F4E055C9}"/>
              </a:ext>
            </a:extLst>
          </p:cNvPr>
          <p:cNvSpPr txBox="1"/>
          <p:nvPr/>
        </p:nvSpPr>
        <p:spPr>
          <a:xfrm>
            <a:off x="2640563" y="606490"/>
            <a:ext cx="412413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Барабек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5659E2-8E1A-4012-B97B-64919E511D12}"/>
              </a:ext>
            </a:extLst>
          </p:cNvPr>
          <p:cNvSpPr txBox="1"/>
          <p:nvPr/>
        </p:nvSpPr>
        <p:spPr>
          <a:xfrm>
            <a:off x="1380930" y="1602004"/>
            <a:ext cx="548640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Робин Бобин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Барабек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Скушал сорок человек,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корову, и быка,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кривого мясника,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телегу, и дугу,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метлу, и кочергу,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Скушал церковь,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Скушал дом,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кузницу с кузнецом...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потом и говорит: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«У меня живот болит!»</a:t>
            </a:r>
          </a:p>
        </p:txBody>
      </p:sp>
      <p:pic>
        <p:nvPicPr>
          <p:cNvPr id="8" name="Picture 4" descr="барабек">
            <a:extLst>
              <a:ext uri="{FF2B5EF4-FFF2-40B4-BE49-F238E27FC236}">
                <a16:creationId xmlns:a16="http://schemas.microsoft.com/office/drawing/2014/main" id="{C8AD81D7-C8BD-4A9A-9185-D749B84AD54F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1289" y="2329753"/>
            <a:ext cx="3932082" cy="269948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345291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DB5DFC-7902-4FD9-8B3D-9ACB241C4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4946" y="261257"/>
            <a:ext cx="7361853" cy="1156381"/>
          </a:xfrm>
        </p:spPr>
        <p:txBody>
          <a:bodyPr/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1916 году Чуковский написал свою первую сказку для детей «Крокодил». Однажды, возвращаясь в поезде в Петербург с заболевшим сыном, он под стук колес рассказывал ему сказку про крокодила. Ребенок очень внимательно слушал. Прошло несколько дней, Корней Иванович уже забыл о том эпизоде, а сын запомнил все, сказанное тогда отцом, наизусть. Так родилась сказка…</a:t>
            </a:r>
          </a:p>
        </p:txBody>
      </p:sp>
      <p:pic>
        <p:nvPicPr>
          <p:cNvPr id="3" name="Picture 2" descr="https://ruread.net/bookimages/62598/i_142.jpg">
            <a:extLst>
              <a:ext uri="{FF2B5EF4-FFF2-40B4-BE49-F238E27FC236}">
                <a16:creationId xmlns:a16="http://schemas.microsoft.com/office/drawing/2014/main" id="{AF929BE0-0B4C-45A7-8DA1-7608E4DECFB8}"/>
              </a:ext>
            </a:extLst>
          </p:cNvPr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0" r="2721"/>
          <a:stretch/>
        </p:blipFill>
        <p:spPr bwMode="auto">
          <a:xfrm>
            <a:off x="5460392" y="3694921"/>
            <a:ext cx="3329045" cy="290182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823810C-D4C0-479E-8027-0230EFD4C5D8}"/>
              </a:ext>
            </a:extLst>
          </p:cNvPr>
          <p:cNvSpPr txBox="1"/>
          <p:nvPr/>
        </p:nvSpPr>
        <p:spPr>
          <a:xfrm>
            <a:off x="1567543" y="3769567"/>
            <a:ext cx="374157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Жил да был Крокодил.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 по улицам ходил,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Папиросы курил.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По-турецки говорил, —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Крокодил, Крокодил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Крокодилович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186306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0" tmFilter="0, 0; 0.125,0.2665; 0.25,0.4; 0.375,0.465; 0.5,0.5;  0.625,0.535; 0.75,0.6; 0.875,0.7335; 1,1">
                                          <p:stCondLst>
                                            <p:cond delay="166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0" tmFilter="0, 0; 0.125,0.2665; 0.25,0.4; 0.375,0.465; 0.5,0.5;  0.625,0.535; 0.75,0.6; 0.875,0.7335; 1,1">
                                          <p:stCondLst>
                                            <p:cond delay="331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0" tmFilter="0, 0; 0.125,0.2665; 0.25,0.4; 0.375,0.465; 0.5,0.5;  0.625,0.535; 0.75,0.6; 0.875,0.7335; 1,1">
                                          <p:stCondLst>
                                            <p:cond delay="414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65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15" decel="50000">
                                          <p:stCondLst>
                                            <p:cond delay="169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65">
                                          <p:stCondLst>
                                            <p:cond delay="328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15" decel="50000">
                                          <p:stCondLst>
                                            <p:cond delay="334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65">
                                          <p:stCondLst>
                                            <p:cond delay="410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15" decel="50000">
                                          <p:stCondLst>
                                            <p:cond delay="41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65">
                                          <p:stCondLst>
                                            <p:cond delay="452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15" decel="50000">
                                          <p:stCondLst>
                                            <p:cond delay="458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FF8133-2BAC-4647-B2C4-FE7E1F6DF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Муха-Цокотуха</a:t>
            </a:r>
            <a:br>
              <a:rPr lang="ru-RU" dirty="0"/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C908DD-7FD3-44A9-94D8-B3D9261D29F2}"/>
              </a:ext>
            </a:extLst>
          </p:cNvPr>
          <p:cNvSpPr txBox="1"/>
          <p:nvPr/>
        </p:nvSpPr>
        <p:spPr>
          <a:xfrm>
            <a:off x="1539551" y="1175657"/>
            <a:ext cx="3032449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Муха, Муха — Цокотуха,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Позолоченное брюхо!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Муха по полю пошла,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Муха денежку нашла.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Пошла Муха на базар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купила самовар: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«Приходите, тараканы,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вас чаем угощу!»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0BCFB8F-5F2A-4825-9081-83586DD246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02" y="1646247"/>
            <a:ext cx="4357396" cy="277867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267477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10D9A92-328E-4502-BA34-9B1DC6F076B7}"/>
              </a:ext>
            </a:extLst>
          </p:cNvPr>
          <p:cNvSpPr txBox="1"/>
          <p:nvPr/>
        </p:nvSpPr>
        <p:spPr>
          <a:xfrm>
            <a:off x="1614196" y="167951"/>
            <a:ext cx="3228392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Айболит</a:t>
            </a: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Добрый доктор Айболит! 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 под деревом Сидит.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Приходи к нему Лечиться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корова, и волчица, 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жучок, и червячок, 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медведица!  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Всех излечит, исцелит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Добрый доктор Айболит!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8B397DD-4E1E-4E4C-935E-B67C7E0CFB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0157" y="1278293"/>
            <a:ext cx="3965482" cy="457515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5442806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864053-43CC-4D2C-B0B2-4EB25D768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Мойдодыр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CD8722-F6AB-4324-9B77-B5D37209D56A}"/>
              </a:ext>
            </a:extLst>
          </p:cNvPr>
          <p:cNvSpPr txBox="1"/>
          <p:nvPr/>
        </p:nvSpPr>
        <p:spPr>
          <a:xfrm>
            <a:off x="1810139" y="1324947"/>
            <a:ext cx="5047861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Одеяло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Убежало,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Улетела простыня,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подушка,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лягушка,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Ускакала от меня.</a:t>
            </a: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за свечку,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Свечка — в печку!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за книжку,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— бежать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вприпрыжку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 кровать!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2C3395A-DC4D-48DD-9211-B23E00B6F4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8046" y="1003812"/>
            <a:ext cx="3755572" cy="470626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7902812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7757C3-0D8B-4C23-9DF5-59B9DA1B5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Федорино горе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D9C748-D979-409C-877C-0108CB9EBD5C}"/>
              </a:ext>
            </a:extLst>
          </p:cNvPr>
          <p:cNvSpPr txBox="1"/>
          <p:nvPr/>
        </p:nvSpPr>
        <p:spPr>
          <a:xfrm>
            <a:off x="1632856" y="970384"/>
            <a:ext cx="327504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Скачет сито по полям,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корыто по лугам.</a:t>
            </a: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лопатою метла</a:t>
            </a: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Вдоль по улице пошла.</a:t>
            </a: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лопата</a:t>
            </a: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Топоры-то, топоры</a:t>
            </a: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и сыплются с горы.</a:t>
            </a: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Испугалася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коза,</a:t>
            </a: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Растопырила глаза:</a:t>
            </a: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«Что такое? Почему?</a:t>
            </a: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Ничего я не пойму».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427D5E9-1CF8-477A-ABD3-5DE123D11B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8017" y="1417638"/>
            <a:ext cx="3428783" cy="416251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4173480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D53F8C-2561-4890-9C9F-67C6E2167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Путаница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E2A20F-2800-43CD-8224-CD213566066B}"/>
              </a:ext>
            </a:extLst>
          </p:cNvPr>
          <p:cNvSpPr txBox="1"/>
          <p:nvPr/>
        </p:nvSpPr>
        <p:spPr>
          <a:xfrm>
            <a:off x="1772817" y="858417"/>
            <a:ext cx="4086807" cy="4924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Замяукали котята: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«Надоело нам мяукать!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хотим, как поросята,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Хрюкать!»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за ними и утята: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«Не желаем больше крякать!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хотим, как лягушата,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Квакать!»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Свинки замяукали: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Мяу, мяу!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Кошечки захрюкали: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Хрю, хрю, хрю!</a:t>
            </a:r>
          </a:p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6236A97-E652-47A5-8D55-8315472F61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5142" y="1833463"/>
            <a:ext cx="3564295" cy="310243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3615852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8B7725-B40A-40D3-929A-B8F328563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1518" y="709128"/>
            <a:ext cx="6270172" cy="708510"/>
          </a:xfrm>
        </p:spPr>
        <p:txBody>
          <a:bodyPr/>
          <a:lstStyle/>
          <a:p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К.И. Чуковский писал для детей с огромной любовью. В его произведениях для детей соблюден наиважнейший принцип формирования нравственных ценностей: принцип ценностного отношения к Человеку – признание Человека наивысшей ценностью.</a:t>
            </a:r>
          </a:p>
        </p:txBody>
      </p:sp>
    </p:spTree>
    <p:extLst>
      <p:ext uri="{BB962C8B-B14F-4D97-AF65-F5344CB8AC3E}">
        <p14:creationId xmlns:p14="http://schemas.microsoft.com/office/powerpoint/2010/main" val="1761759993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Другая 46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70C0"/>
      </a:hlink>
      <a:folHlink>
        <a:srgbClr val="00206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582</Words>
  <Application>Microsoft Office PowerPoint</Application>
  <PresentationFormat>Экран (4:3)</PresentationFormat>
  <Paragraphs>98</Paragraphs>
  <Slides>12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Arial Black</vt:lpstr>
      <vt:lpstr>Times New Roman</vt:lpstr>
      <vt:lpstr>Calibri</vt:lpstr>
      <vt:lpstr>1_Тема Office</vt:lpstr>
      <vt:lpstr>Презентация PowerPoint</vt:lpstr>
      <vt:lpstr>Презентация PowerPoint</vt:lpstr>
      <vt:lpstr>Презентация PowerPoint</vt:lpstr>
      <vt:lpstr>Английские народные песенки в переводе К. И. Чуковского </vt:lpstr>
      <vt:lpstr>Презентация PowerPoint</vt:lpstr>
      <vt:lpstr>В 1916 году Чуковский написал свою первую сказку для детей «Крокодил». Однажды, возвращаясь в поезде в Петербург с заболевшим сыном, он под стук колес рассказывал ему сказку про крокодила. Ребенок очень внимательно слушал. Прошло несколько дней, Корней Иванович уже забыл о том эпизоде, а сын запомнил все, сказанное тогда отцом, наизусть. Так родилась сказка…</vt:lpstr>
      <vt:lpstr>Муха-Цокотуха </vt:lpstr>
      <vt:lpstr>Презентация PowerPoint</vt:lpstr>
      <vt:lpstr>Мойдодыр</vt:lpstr>
      <vt:lpstr>Федорино горе</vt:lpstr>
      <vt:lpstr>Путаница</vt:lpstr>
      <vt:lpstr>   К.И. Чуковский писал для детей с огромной любовью. В его произведениях для детей соблюден наиважнейший принцип формирования нравственных ценностей: принцип ценностного отношения к Человеку – признание Человека наивысшей ценностью.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Анна Локтина</cp:lastModifiedBy>
  <cp:revision>10</cp:revision>
  <dcterms:modified xsi:type="dcterms:W3CDTF">2021-03-28T09:40:52Z</dcterms:modified>
</cp:coreProperties>
</file>