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4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980728"/>
            <a:ext cx="48965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декады:  «Юные покорители космоса»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2996952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компенсирующей направленности для детей с ЗПР №8 «Светлячки»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60648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Муниципальное дошкольное образовательное автономное учреждение                                    «Детский сад № 106 «Анютины глазки» комбинированного вида г. Орска»</a:t>
            </a:r>
            <a:r>
              <a:rPr lang="ru-RU" sz="44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44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544522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Калимуллина Л.Ш.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Учитель-дефектолог: Булатова Р.Р.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91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5939860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5" t="981" r="6185" b="15868"/>
          <a:stretch/>
        </p:blipFill>
        <p:spPr bwMode="auto">
          <a:xfrm rot="6421113">
            <a:off x="5777269" y="3509284"/>
            <a:ext cx="3040063" cy="2661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968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5934"/>
            <a:ext cx="3312368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9728">
            <a:off x="5504894" y="355209"/>
            <a:ext cx="3178258" cy="3178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Samsung\Desktop\Новая папка\16177965554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1836">
            <a:off x="519462" y="3715732"/>
            <a:ext cx="2808312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amsung\Desktop\Новая папка\161779661886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2" t="4370" r="10127"/>
          <a:stretch/>
        </p:blipFill>
        <p:spPr bwMode="auto">
          <a:xfrm>
            <a:off x="5413957" y="3834909"/>
            <a:ext cx="3588327" cy="28146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96952"/>
            <a:ext cx="3316287" cy="33226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881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msung\Desktop\Новая папка\16177966188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7879">
            <a:off x="593309" y="958478"/>
            <a:ext cx="5013920" cy="35366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8693">
            <a:off x="5530048" y="3304679"/>
            <a:ext cx="32004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238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msung\Desktop\Новая папка\16177965554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1552">
            <a:off x="500021" y="479015"/>
            <a:ext cx="4994241" cy="3578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msung\Desktop\Новая папка\16177966188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349">
            <a:off x="5340308" y="3111940"/>
            <a:ext cx="3335258" cy="3335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332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4205"/>
            <a:ext cx="2733675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4205"/>
            <a:ext cx="42672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052" y="3645024"/>
            <a:ext cx="42672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990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amsung\Desktop\Новая папка\16177965554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23" y="1473664"/>
            <a:ext cx="3827543" cy="38275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Samsung\Desktop\Новая папка\16177965554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228">
            <a:off x="4908553" y="1609181"/>
            <a:ext cx="3675989" cy="3675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045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27783"/>
            <a:ext cx="3173225" cy="3173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171" y="100608"/>
            <a:ext cx="32004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3498273"/>
            <a:ext cx="32004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6" y="3498273"/>
            <a:ext cx="32004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4951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50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7</cp:revision>
  <dcterms:created xsi:type="dcterms:W3CDTF">2021-04-08T06:55:27Z</dcterms:created>
  <dcterms:modified xsi:type="dcterms:W3CDTF">2021-04-08T09:04:02Z</dcterms:modified>
</cp:coreProperties>
</file>