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45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27.10.2019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hamil'\Desktop\Коваленко\площадка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1428736"/>
            <a:ext cx="7851648" cy="25717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73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Тема:</a:t>
            </a:r>
            <a:br>
              <a:rPr lang="ru-RU" sz="73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73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«Спортивная площадка»</a:t>
            </a:r>
            <a:r>
              <a:rPr lang="ru-RU" sz="4400" dirty="0" smtClean="0"/>
              <a:t/>
            </a:r>
            <a:br>
              <a:rPr lang="ru-RU" sz="4400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71902" y="4500570"/>
            <a:ext cx="5072098" cy="1752600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Подготовила воспитатель: </a:t>
            </a:r>
          </a:p>
          <a:p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Коваленко Елена Сергеевна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Татка\Desktop\20190305_1039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50" y="3429000"/>
            <a:ext cx="5357850" cy="242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85728"/>
            <a:ext cx="8401080" cy="6038872"/>
          </a:xfrm>
        </p:spPr>
        <p:txBody>
          <a:bodyPr/>
          <a:lstStyle/>
          <a:p>
            <a:r>
              <a:rPr lang="ru-RU" b="1" i="1" dirty="0" smtClean="0"/>
              <a:t>Дорожка здоровья</a:t>
            </a:r>
            <a:endParaRPr lang="ru-RU" b="1" i="1" dirty="0"/>
          </a:p>
        </p:txBody>
      </p:sp>
      <p:pic>
        <p:nvPicPr>
          <p:cNvPr id="5122" name="Picture 2" descr="C:\Users\shamil'\Desktop\Коваленко\8Oa7n1VJ7X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32"/>
            <a:ext cx="3964809" cy="5286412"/>
          </a:xfrm>
          <a:prstGeom prst="rect">
            <a:avLst/>
          </a:prstGeom>
          <a:noFill/>
        </p:spPr>
      </p:pic>
      <p:pic>
        <p:nvPicPr>
          <p:cNvPr id="5" name="Picture 2" descr="C:\Users\Татка\Desktop\IMG-bf50fdd8ee4b0f609f01d95852c13dcb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0497" y="1142984"/>
            <a:ext cx="5143504" cy="221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heel spokes="2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shamil'\Desktop\Коваленко\NcnGjK0yaT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5515" y="142852"/>
            <a:ext cx="4768486" cy="6357982"/>
          </a:xfrm>
          <a:prstGeom prst="rect">
            <a:avLst/>
          </a:prstGeom>
          <a:noFill/>
        </p:spPr>
      </p:pic>
      <p:pic>
        <p:nvPicPr>
          <p:cNvPr id="6148" name="Picture 4" descr="C:\Users\shamil'\Desktop\Коваленко\rBkMzsplBG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2"/>
            <a:ext cx="3571900" cy="2678925"/>
          </a:xfrm>
          <a:prstGeom prst="rect">
            <a:avLst/>
          </a:prstGeom>
          <a:noFill/>
        </p:spPr>
      </p:pic>
      <p:pic>
        <p:nvPicPr>
          <p:cNvPr id="8" name="Picture 2" descr="C:\Users\shamil'\Desktop\Коваленко\WT5EKRCvVJA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857496"/>
            <a:ext cx="3643338" cy="367505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l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shamil'\Desktop\Коваленко\RMOUupe4MP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28604"/>
            <a:ext cx="4435086" cy="6429397"/>
          </a:xfrm>
          <a:prstGeom prst="rect">
            <a:avLst/>
          </a:prstGeom>
          <a:noFill/>
        </p:spPr>
      </p:pic>
      <p:pic>
        <p:nvPicPr>
          <p:cNvPr id="7171" name="Picture 3" descr="C:\Users\shamil'\Desktop\Коваленко\SYMT3gAucx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57167"/>
            <a:ext cx="4357718" cy="650083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071942"/>
            <a:ext cx="4071903" cy="262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357166"/>
            <a:ext cx="5614998" cy="724648"/>
          </a:xfrm>
        </p:spPr>
        <p:txBody>
          <a:bodyPr>
            <a:normAutofit/>
          </a:bodyPr>
          <a:lstStyle/>
          <a:p>
            <a:pPr marL="0" indent="0" algn="ctr"/>
            <a:r>
              <a:rPr lang="ru-RU" sz="4400" b="1" dirty="0" smtClean="0"/>
              <a:t>Ожидаемый результат</a:t>
            </a:r>
            <a:endParaRPr lang="ru-RU" sz="4400" b="1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28596" y="1142984"/>
            <a:ext cx="8229600" cy="438912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Значительное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снижение заболеваемости и укрепление здоровья детей;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Создание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благоприятных условий для оздоровления и организации досуга воспитанников;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	Увеличение процента высокого уровня физической подготовленности детей.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286256"/>
            <a:ext cx="3786181" cy="240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 dir="r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hamil'\Desktop\Коваленко\площадка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2795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785926"/>
            <a:ext cx="8229600" cy="2928958"/>
          </a:xfrm>
        </p:spPr>
        <p:txBody>
          <a:bodyPr>
            <a:noAutofit/>
          </a:bodyPr>
          <a:lstStyle/>
          <a:p>
            <a:pPr algn="ctr"/>
            <a:r>
              <a:rPr lang="ru-RU" sz="8000" b="1" dirty="0" smtClean="0">
                <a:solidFill>
                  <a:schemeClr val="tx1"/>
                </a:solidFill>
              </a:rPr>
              <a:t>Спасибо </a:t>
            </a:r>
            <a:br>
              <a:rPr lang="ru-RU" sz="8000" b="1" dirty="0" smtClean="0">
                <a:solidFill>
                  <a:schemeClr val="tx1"/>
                </a:solidFill>
              </a:rPr>
            </a:br>
            <a:r>
              <a:rPr lang="ru-RU" sz="8000" b="1" dirty="0" smtClean="0">
                <a:solidFill>
                  <a:schemeClr val="tx1"/>
                </a:solidFill>
              </a:rPr>
              <a:t>за </a:t>
            </a:r>
            <a:br>
              <a:rPr lang="ru-RU" sz="8000" b="1" dirty="0" smtClean="0">
                <a:solidFill>
                  <a:schemeClr val="tx1"/>
                </a:solidFill>
              </a:rPr>
            </a:br>
            <a:r>
              <a:rPr lang="ru-RU" sz="8000" b="1" dirty="0" smtClean="0">
                <a:solidFill>
                  <a:schemeClr val="tx1"/>
                </a:solidFill>
              </a:rPr>
              <a:t>внимание</a:t>
            </a:r>
            <a:endParaRPr lang="ru-RU" sz="8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wheel spokes="3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0496" y="4359175"/>
            <a:ext cx="4946374" cy="2498825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47863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Актуальность:</a:t>
            </a:r>
            <a:r>
              <a:rPr lang="ru-RU" sz="1800" b="1" dirty="0" smtClean="0">
                <a:solidFill>
                  <a:schemeClr val="tx1"/>
                </a:solidFill>
              </a:rPr>
              <a:t/>
            </a:r>
            <a:br>
              <a:rPr lang="ru-RU" sz="1800" b="1" dirty="0" smtClean="0">
                <a:solidFill>
                  <a:schemeClr val="tx1"/>
                </a:solidFill>
              </a:rPr>
            </a:br>
            <a:r>
              <a:rPr lang="ru-RU" sz="3100" b="1" u="sng" dirty="0" smtClean="0">
                <a:solidFill>
                  <a:schemeClr val="tx1"/>
                </a:solidFill>
              </a:rPr>
              <a:t>Задачей</a:t>
            </a:r>
            <a:r>
              <a:rPr lang="ru-RU" sz="3100" b="1" dirty="0" smtClean="0">
                <a:solidFill>
                  <a:schemeClr val="tx1"/>
                </a:solidFill>
              </a:rPr>
              <a:t> дошкольных </a:t>
            </a:r>
            <a:r>
              <a:rPr lang="ru-RU" sz="3100" b="1" dirty="0" smtClean="0">
                <a:solidFill>
                  <a:schemeClr val="tx1"/>
                </a:solidFill>
              </a:rPr>
              <a:t>учреждений является сохранение и укрепление здоровья детей, которое достигается, главным образом, на занятиях по физическому воспитанию</a:t>
            </a:r>
            <a:r>
              <a:rPr lang="ru-RU" sz="3100" b="1" dirty="0" smtClean="0">
                <a:solidFill>
                  <a:schemeClr val="tx1"/>
                </a:solidFill>
              </a:rPr>
              <a:t>.</a:t>
            </a:r>
            <a:br>
              <a:rPr lang="ru-RU" sz="3100" b="1" dirty="0" smtClean="0">
                <a:solidFill>
                  <a:schemeClr val="tx1"/>
                </a:solidFill>
              </a:rPr>
            </a:br>
            <a:r>
              <a:rPr lang="ru-RU" sz="3100" b="1" dirty="0" smtClean="0">
                <a:solidFill>
                  <a:schemeClr val="tx1"/>
                </a:solidFill>
              </a:rPr>
              <a:t> </a:t>
            </a:r>
            <a:r>
              <a:rPr lang="ru-RU" sz="3100" b="1" u="sng" dirty="0" smtClean="0">
                <a:solidFill>
                  <a:schemeClr val="tx1"/>
                </a:solidFill>
              </a:rPr>
              <a:t>Целью</a:t>
            </a:r>
            <a:r>
              <a:rPr lang="ru-RU" sz="3100" b="1" dirty="0" smtClean="0">
                <a:solidFill>
                  <a:schemeClr val="tx1"/>
                </a:solidFill>
              </a:rPr>
              <a:t> физического воспитания является воспитание здорового, жизнерадостного, физически и психически совершенного, гармонически и творчески развитого ребенка</a:t>
            </a:r>
            <a:r>
              <a:rPr lang="ru-RU" sz="3100" dirty="0" smtClean="0"/>
              <a:t>.</a:t>
            </a:r>
            <a:r>
              <a:rPr lang="ru-RU" sz="6700" dirty="0" smtClean="0"/>
              <a:t/>
            </a:r>
            <a:br>
              <a:rPr lang="ru-RU" sz="6700" dirty="0" smtClean="0"/>
            </a:br>
            <a:endParaRPr lang="ru-RU" dirty="0"/>
          </a:p>
        </p:txBody>
      </p:sp>
    </p:spTree>
  </p:cSld>
  <p:clrMapOvr>
    <a:masterClrMapping/>
  </p:clrMapOvr>
  <p:transition spd="slow">
    <p:wheel spokes="3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357166"/>
            <a:ext cx="8372476" cy="6215106"/>
          </a:xfrm>
        </p:spPr>
        <p:txBody>
          <a:bodyPr>
            <a:noAutofit/>
          </a:bodyPr>
          <a:lstStyle/>
          <a:p>
            <a:endParaRPr lang="ru-RU" sz="2000" b="1" dirty="0" smtClean="0"/>
          </a:p>
          <a:p>
            <a:r>
              <a:rPr lang="ru-RU" sz="2000" b="1" dirty="0" smtClean="0">
                <a:cs typeface="Aharoni" pitchFamily="2" charset="-79"/>
              </a:rPr>
              <a:t>Физкультурная </a:t>
            </a:r>
            <a:r>
              <a:rPr lang="ru-RU" sz="2000" b="1" dirty="0" smtClean="0">
                <a:cs typeface="Aharoni" pitchFamily="2" charset="-79"/>
              </a:rPr>
              <a:t>площадка-это компонент участка детского сада, предназначенный для проведения с детьми утренней гимнастики, физкультурных занятий, подвижных и спортивных игр, спортивных праздников и развлечений. На физкультурной площадке необходимо иметь разнородное оборудование, к которому предъявляются следующие требования:</a:t>
            </a:r>
          </a:p>
          <a:p>
            <a:r>
              <a:rPr lang="ru-RU" sz="2000" b="1" dirty="0" smtClean="0">
                <a:cs typeface="Aharoni" pitchFamily="2" charset="-79"/>
              </a:rPr>
              <a:t>1 Обеспечение безопасности детей  при его использовании (физкультурное оборудование не должно иметь острых , колющих деталей, выступающих углов и пр.);</a:t>
            </a:r>
          </a:p>
          <a:p>
            <a:r>
              <a:rPr lang="ru-RU" sz="2000" b="1" dirty="0" smtClean="0">
                <a:cs typeface="Aharoni" pitchFamily="2" charset="-79"/>
              </a:rPr>
              <a:t>2 Наличие достаточного количества оборудования для обеспечения благоприятным уровнем двигательной активности для всех детей группы в процессе организованных занятий физической культурой;</a:t>
            </a:r>
          </a:p>
          <a:p>
            <a:r>
              <a:rPr lang="ru-RU" sz="2000" b="1" dirty="0" smtClean="0">
                <a:cs typeface="Aharoni" pitchFamily="2" charset="-79"/>
              </a:rPr>
              <a:t>3 Использование при изготовлении оборудования материалов, экологически чистых и прочных, отвечающих гигиеническим требованиям;</a:t>
            </a:r>
          </a:p>
          <a:p>
            <a:endParaRPr lang="ru-RU" sz="2000" dirty="0"/>
          </a:p>
        </p:txBody>
      </p:sp>
    </p:spTree>
  </p:cSld>
  <p:clrMapOvr>
    <a:masterClrMapping/>
  </p:clrMapOvr>
  <p:transition spd="slow">
    <p:strips dir="l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714356"/>
            <a:ext cx="6043626" cy="72464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Основными задачами являются: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935480"/>
            <a:ext cx="5214974" cy="2636528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smtClean="0"/>
              <a:t>создание условий для совершенствования </a:t>
            </a:r>
            <a:r>
              <a:rPr lang="ru-RU" b="1" dirty="0" err="1" smtClean="0"/>
              <a:t>физкультурно</a:t>
            </a:r>
            <a:r>
              <a:rPr lang="ru-RU" b="1" dirty="0" smtClean="0"/>
              <a:t> - оздоровительной и спортивно - </a:t>
            </a:r>
            <a:r>
              <a:rPr lang="ru-RU" b="1" dirty="0" err="1" smtClean="0"/>
              <a:t>досуговой</a:t>
            </a:r>
            <a:r>
              <a:rPr lang="ru-RU" b="1" dirty="0" smtClean="0"/>
              <a:t> работы</a:t>
            </a:r>
          </a:p>
          <a:p>
            <a:r>
              <a:rPr lang="ru-RU" b="1" dirty="0" smtClean="0"/>
              <a:t>обеспечить доступность занятий по физической культуре на свежем воздухе для детей дошкольного возраста.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050" name="Picture 2" descr="C:\Users\shamil'\Desktop\Коваленко\WT5EKRCvVJ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1142984"/>
            <a:ext cx="2928940" cy="542926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Татка\Desktop\IMG-9491a7b3218756bb0df617d921699c69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1085" y="2730813"/>
            <a:ext cx="5502915" cy="412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4900618" cy="10104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Общая физкультурная площадка состоит из:</a:t>
            </a:r>
            <a:endParaRPr lang="ru-RU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857364"/>
            <a:ext cx="4143404" cy="2752724"/>
          </a:xfrm>
        </p:spPr>
        <p:txBody>
          <a:bodyPr>
            <a:normAutofit/>
          </a:bodyPr>
          <a:lstStyle/>
          <a:p>
            <a:pPr marL="0" indent="0"/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зоны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с оборудованием подвижных игр;</a:t>
            </a:r>
          </a:p>
          <a:p>
            <a:pPr marL="0" indent="0"/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зоны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с гимнастическим оборудованием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и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спортивными снарядами;</a:t>
            </a:r>
          </a:p>
          <a:p>
            <a:pPr marL="0" indent="0"/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беговой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дорожки</a:t>
            </a:r>
            <a:endParaRPr lang="ru-RU" sz="1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3" descr="C:\Users\Татка\Desktop\20190911_1311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7818" y="1285860"/>
            <a:ext cx="3786182" cy="311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Татка\Desktop\20190911_1311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643314"/>
            <a:ext cx="3643306" cy="321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Татка\Desktop\20190911_1310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9124" cy="691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Татка\Desktop\20190911_131102_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9124" y="44624"/>
            <a:ext cx="471425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Татка\Desktop\20190911_1311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heel spokes="8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5357850" cy="43889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Перечень инвентаря: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785794"/>
            <a:ext cx="8401080" cy="5538806"/>
          </a:xfrm>
        </p:spPr>
        <p:txBody>
          <a:bodyPr>
            <a:normAutofit/>
          </a:bodyPr>
          <a:lstStyle/>
          <a:p>
            <a:r>
              <a:rPr lang="ru-RU" b="1" i="1" dirty="0" smtClean="0"/>
              <a:t>Брус для </a:t>
            </a:r>
            <a:r>
              <a:rPr lang="ru-RU" b="1" i="1" dirty="0" smtClean="0"/>
              <a:t>равновесия              </a:t>
            </a:r>
            <a:r>
              <a:rPr lang="ru-RU" b="1" i="1" dirty="0" err="1" smtClean="0"/>
              <a:t>Рукоходы</a:t>
            </a:r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pPr>
              <a:buNone/>
            </a:pPr>
            <a:endParaRPr lang="ru-RU" b="1" i="1" dirty="0" smtClean="0"/>
          </a:p>
        </p:txBody>
      </p:sp>
      <p:pic>
        <p:nvPicPr>
          <p:cNvPr id="3074" name="Picture 2" descr="C:\Users\shamil'\Desktop\Коваленко\iHZEfT5g1q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357298"/>
            <a:ext cx="4286280" cy="4214842"/>
          </a:xfrm>
          <a:prstGeom prst="rect">
            <a:avLst/>
          </a:prstGeom>
          <a:noFill/>
        </p:spPr>
      </p:pic>
      <p:pic>
        <p:nvPicPr>
          <p:cNvPr id="3075" name="Picture 3" descr="C:\Users\shamil'\Desktop\Коваленко\vWXs7kXEPI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285860"/>
            <a:ext cx="3536163" cy="471488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038872"/>
          </a:xfrm>
        </p:spPr>
        <p:txBody>
          <a:bodyPr/>
          <a:lstStyle/>
          <a:p>
            <a:r>
              <a:rPr lang="ru-RU" b="1" i="1" dirty="0" smtClean="0"/>
              <a:t>Вертикальная лестница     Турник с кол</a:t>
            </a:r>
            <a:r>
              <a:rPr lang="ru-RU" i="1" dirty="0" smtClean="0"/>
              <a:t>ьцами</a:t>
            </a:r>
            <a:endParaRPr lang="ru-RU" i="1" dirty="0"/>
          </a:p>
        </p:txBody>
      </p:sp>
      <p:pic>
        <p:nvPicPr>
          <p:cNvPr id="4099" name="Picture 3" descr="C:\Users\shamil'\Desktop\Коваленко\fz_S9SSvyc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928670"/>
            <a:ext cx="4143404" cy="5524539"/>
          </a:xfrm>
          <a:prstGeom prst="rect">
            <a:avLst/>
          </a:prstGeom>
          <a:noFill/>
        </p:spPr>
      </p:pic>
      <p:pic>
        <p:nvPicPr>
          <p:cNvPr id="4100" name="Picture 4" descr="C:\Users\shamil'\Desktop\Коваленко\f5-py6iiop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8436" y="857232"/>
            <a:ext cx="4071967" cy="54292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42</TotalTime>
  <Words>147</Words>
  <Application>Microsoft Office PowerPoint</Application>
  <PresentationFormat>Экран (4:3)</PresentationFormat>
  <Paragraphs>26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Поток</vt:lpstr>
      <vt:lpstr>Тема: «Спортивная площадка» </vt:lpstr>
      <vt:lpstr>Актуальность: Задачей дошкольных учреждений является сохранение и укрепление здоровья детей, которое достигается, главным образом, на занятиях по физическому воспитанию.  Целью физического воспитания является воспитание здорового, жизнерадостного, физически и психически совершенного, гармонически и творчески развитого ребенка. </vt:lpstr>
      <vt:lpstr>Слайд 3</vt:lpstr>
      <vt:lpstr>Основными задачами являются:</vt:lpstr>
      <vt:lpstr>Общая физкультурная площадка состоит из:</vt:lpstr>
      <vt:lpstr>Слайд 6</vt:lpstr>
      <vt:lpstr>Слайд 7</vt:lpstr>
      <vt:lpstr>Перечень инвентаря:</vt:lpstr>
      <vt:lpstr>Слайд 9</vt:lpstr>
      <vt:lpstr>Слайд 10</vt:lpstr>
      <vt:lpstr>Слайд 11</vt:lpstr>
      <vt:lpstr>Слайд 12</vt:lpstr>
      <vt:lpstr>Ожидаемый результат</vt:lpstr>
      <vt:lpstr>Спасибо  за 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«Спортивная площадка» </dc:title>
  <dc:creator>shamil'</dc:creator>
  <cp:lastModifiedBy>shamil'</cp:lastModifiedBy>
  <cp:revision>6</cp:revision>
  <dcterms:created xsi:type="dcterms:W3CDTF">2019-10-27T16:08:15Z</dcterms:created>
  <dcterms:modified xsi:type="dcterms:W3CDTF">2019-10-27T17:01:22Z</dcterms:modified>
</cp:coreProperties>
</file>