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3" r:id="rId3"/>
    <p:sldId id="265" r:id="rId4"/>
    <p:sldId id="258" r:id="rId5"/>
    <p:sldId id="257" r:id="rId6"/>
    <p:sldId id="262" r:id="rId7"/>
    <p:sldId id="264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1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42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2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39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1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0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6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7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9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5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5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3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50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E3482-7D48-0156-6900-8104B8136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27" y="18662"/>
            <a:ext cx="9822057" cy="4371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Муниципальное дошкольное образовательное автономное учреждение </a:t>
            </a:r>
            <a:br>
              <a:rPr lang="ru-RU" sz="1800" dirty="0"/>
            </a:br>
            <a:r>
              <a:rPr lang="ru-RU" sz="1800" dirty="0"/>
              <a:t>«Детский сад № 118 общеразвивающего вида </a:t>
            </a:r>
            <a:br>
              <a:rPr lang="ru-RU" sz="1800" dirty="0"/>
            </a:br>
            <a:r>
              <a:rPr lang="ru-RU" sz="1800" dirty="0"/>
              <a:t>с приоритетным осуществлением физического развития воспитанников «Дружба» </a:t>
            </a:r>
            <a:br>
              <a:rPr lang="ru-RU" sz="1800" dirty="0"/>
            </a:br>
            <a:r>
              <a:rPr lang="ru-RU" sz="1800" dirty="0"/>
              <a:t>г. Орска»</a:t>
            </a:r>
            <a:br>
              <a:rPr lang="ru-RU" sz="1800" dirty="0"/>
            </a:br>
            <a:br>
              <a:rPr lang="ru-RU" sz="3600" dirty="0"/>
            </a:br>
            <a:r>
              <a:rPr lang="ru-RU" sz="2700" b="1" dirty="0"/>
              <a:t>Дидактическое пособие по ПДД</a:t>
            </a:r>
            <a:br>
              <a:rPr lang="ru-RU" sz="2700" b="1" dirty="0"/>
            </a:br>
            <a:r>
              <a:rPr lang="ru-RU" sz="2700" b="1" dirty="0"/>
              <a:t>для детей от 3-7 лет</a:t>
            </a:r>
            <a:br>
              <a:rPr lang="ru-RU" sz="3600" b="1" dirty="0"/>
            </a:br>
            <a:br>
              <a:rPr lang="ru-RU" b="1" dirty="0"/>
            </a:br>
            <a:r>
              <a:rPr lang="ru-RU" b="1" dirty="0"/>
              <a:t>Игровой настольный макет «Наша улица»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6D6933-17E7-7001-F022-51F8C0B19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325" y="4782413"/>
            <a:ext cx="7536059" cy="1334966"/>
          </a:xfrm>
        </p:spPr>
        <p:txBody>
          <a:bodyPr/>
          <a:lstStyle/>
          <a:p>
            <a:r>
              <a:rPr lang="ru-RU" b="1" dirty="0"/>
              <a:t>Подготовила: Шахматова Ю.Н.,</a:t>
            </a:r>
          </a:p>
          <a:p>
            <a:r>
              <a:rPr lang="ru-RU" b="1" dirty="0"/>
              <a:t>Воспитатель высшей квалификационной категории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C627FDA-693C-E26E-B76B-F0E1C325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000" y="2816935"/>
            <a:ext cx="4284000" cy="39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7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78C5A-24C3-50E6-F9F1-BAAA74AF17BE}"/>
              </a:ext>
            </a:extLst>
          </p:cNvPr>
          <p:cNvSpPr txBox="1"/>
          <p:nvPr/>
        </p:nvSpPr>
        <p:spPr>
          <a:xfrm>
            <a:off x="2764195" y="1266244"/>
            <a:ext cx="61068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/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3E0390-BC13-2946-F1F3-7795ECF55E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141" y="2517229"/>
            <a:ext cx="4285859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AD23CF-6A91-D9B7-E5B1-5B200571F4DB}"/>
              </a:ext>
            </a:extLst>
          </p:cNvPr>
          <p:cNvSpPr txBox="1"/>
          <p:nvPr/>
        </p:nvSpPr>
        <p:spPr>
          <a:xfrm>
            <a:off x="6218128" y="3533113"/>
            <a:ext cx="5409421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Основа игрового настольного макета «Наша улица» создана из светло-зеленой фланели с нашитой серой проезжей частью. Эта основа натянута на лист ДВП размером 80*100 см.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B2E33-DCB4-D9B7-AC63-2D3505C291A8}"/>
              </a:ext>
            </a:extLst>
          </p:cNvPr>
          <p:cNvSpPr txBox="1"/>
          <p:nvPr/>
        </p:nvSpPr>
        <p:spPr>
          <a:xfrm>
            <a:off x="2920093" y="252953"/>
            <a:ext cx="63518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Дидактический материал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900B-CF9B-D19C-5616-1B658D7AB18A}"/>
              </a:ext>
            </a:extLst>
          </p:cNvPr>
          <p:cNvSpPr txBox="1"/>
          <p:nvPr/>
        </p:nvSpPr>
        <p:spPr>
          <a:xfrm>
            <a:off x="218492" y="1002915"/>
            <a:ext cx="540942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Данное дидактическое пособие предназначено для детей всех возрастных групп ДОУ, содержание можно пополнить и усложнить.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0D39DD-99E0-0642-03C5-2F2FB5BBA8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0990">
            <a:off x="480528" y="2941907"/>
            <a:ext cx="5112000" cy="34907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E4F65-6F3D-EBD6-36B4-DFA1FE007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549" y="324195"/>
            <a:ext cx="3492000" cy="32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DDEFC-986B-0F2F-7513-AB6B9D3885DB}"/>
              </a:ext>
            </a:extLst>
          </p:cNvPr>
          <p:cNvSpPr txBox="1"/>
          <p:nvPr/>
        </p:nvSpPr>
        <p:spPr>
          <a:xfrm>
            <a:off x="375557" y="1064692"/>
            <a:ext cx="6106884" cy="26776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К макету прилагаются 3 конверта с картинками – силуэтами, которые с обратной стороны так же имеют основу из фланели. Поэтому данное дидактическое пособие можно использовать не только горизонтально, но и вертикально.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ABD8C-16F1-CB11-6558-BBD0FC07577A}"/>
              </a:ext>
            </a:extLst>
          </p:cNvPr>
          <p:cNvSpPr txBox="1"/>
          <p:nvPr/>
        </p:nvSpPr>
        <p:spPr>
          <a:xfrm>
            <a:off x="5777981" y="3519817"/>
            <a:ext cx="610688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В первом конверте находятся картинки разнообразных домов, магазина, заправки, остановки, школы, детского сада и </a:t>
            </a:r>
            <a:r>
              <a:rPr lang="ru-RU" sz="2400" b="1" dirty="0" err="1"/>
              <a:t>т.д</a:t>
            </a:r>
            <a:endParaRPr lang="ru-RU" sz="2400" b="1" dirty="0"/>
          </a:p>
          <a:p>
            <a:r>
              <a:rPr lang="ru-RU" sz="2400" b="1" dirty="0"/>
              <a:t>Во втором конверте – разные виды наземного транспорта, дорожные знаки.</a:t>
            </a:r>
          </a:p>
          <a:p>
            <a:r>
              <a:rPr lang="ru-RU" sz="2400" b="1" dirty="0"/>
              <a:t>В третьем – силуэты людей.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DB15A-B8F5-FB77-D040-1AC667B3D284}"/>
              </a:ext>
            </a:extLst>
          </p:cNvPr>
          <p:cNvSpPr txBox="1"/>
          <p:nvPr/>
        </p:nvSpPr>
        <p:spPr>
          <a:xfrm>
            <a:off x="2792186" y="291195"/>
            <a:ext cx="6389136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Дидактический материал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F268B-FB71-AF18-D85B-2ED2C2C71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8" y="376579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499DC4-9D17-6CC7-F433-EB6E99935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93" y="3742348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E79DFE-ADFC-478D-35F0-5FE198991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322" y="61436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C33D72-95F8-730E-6553-D65B6AFC75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814" y="907479"/>
            <a:ext cx="2880000" cy="26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3DE63-6FBD-A8A9-D342-7484BA06F8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98809" y="2487114"/>
            <a:ext cx="2880000" cy="588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EA0BD-02F8-7BF3-AC99-ECABE72E4A96}"/>
              </a:ext>
            </a:extLst>
          </p:cNvPr>
          <p:cNvSpPr txBox="1"/>
          <p:nvPr/>
        </p:nvSpPr>
        <p:spPr>
          <a:xfrm>
            <a:off x="2948071" y="302088"/>
            <a:ext cx="6102221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/>
              <a:t>Игровой настольный макет по ПДД «Наша улица» создан для расширения и закрепления знаний у детей дошкольного возраста о правилах дорожного движения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E708D-1469-1873-5B86-C8F7C8CCFB08}"/>
              </a:ext>
            </a:extLst>
          </p:cNvPr>
          <p:cNvSpPr txBox="1"/>
          <p:nvPr/>
        </p:nvSpPr>
        <p:spPr>
          <a:xfrm>
            <a:off x="515220" y="2248689"/>
            <a:ext cx="5616000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/>
              <a:t>Во время игры с игровым макетом дети обучаются игровому моделированию разнообразных городских улиц и ситуаций на проезжей части.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30A00-814B-4FFF-0128-0A7E1D75DBB3}"/>
              </a:ext>
            </a:extLst>
          </p:cNvPr>
          <p:cNvSpPr txBox="1"/>
          <p:nvPr/>
        </p:nvSpPr>
        <p:spPr>
          <a:xfrm>
            <a:off x="6570773" y="2433355"/>
            <a:ext cx="54000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Игровой макет по ПДД  поможет сформировать у детей навыки безопасного поведения на проезжей части.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DF0D50-9CB7-D78D-CC8B-7D8D5B6EE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773" y="3951375"/>
            <a:ext cx="3168000" cy="29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4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7A9ADE-44F8-D5F4-30FE-725364C91974}"/>
              </a:ext>
            </a:extLst>
          </p:cNvPr>
          <p:cNvSpPr txBox="1"/>
          <p:nvPr/>
        </p:nvSpPr>
        <p:spPr>
          <a:xfrm>
            <a:off x="90198" y="284085"/>
            <a:ext cx="5884504" cy="22775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Цель: </a:t>
            </a:r>
          </a:p>
          <a:p>
            <a:r>
              <a:rPr lang="ru-RU" sz="2200" b="1" dirty="0"/>
              <a:t>Сформировать навыки правильного поведения в различных неожиданных ситуациях, которые могут возникнуть на улице через познавательно-игровую деятельность детей.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25F98-9994-01A4-D79A-086E687E79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64" y="2895838"/>
            <a:ext cx="5220000" cy="3363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6A7BB-A75A-2AA8-DA5E-98D98BE73E7C}"/>
              </a:ext>
            </a:extLst>
          </p:cNvPr>
          <p:cNvSpPr txBox="1"/>
          <p:nvPr/>
        </p:nvSpPr>
        <p:spPr>
          <a:xfrm>
            <a:off x="5994918" y="284085"/>
            <a:ext cx="6106884" cy="64325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Задачи: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Формировать у детей потребность усвоения правил дорожного и пешеходного движения на улице и дороге.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Развивать умение использовать макет «Наша улица» для моделирования ситуации в игровом пространстве.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Ввести в активный словарь понятия: дорога, тротуар, светофор, пешеходная дорожка, знак, опасность, транспорт.</a:t>
            </a:r>
          </a:p>
          <a:p>
            <a:r>
              <a:rPr lang="ru-RU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Воспитывать потребность в соблюдении правил дорожного движения.</a:t>
            </a:r>
          </a:p>
          <a:p>
            <a:r>
              <a:rPr lang="ru-RU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Воспитывать умение играть в коллективе сверстников, интерес к сотрудничеству с детьми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9512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8294C2-AFCC-CEB5-EF74-79A4EF22DFAE}"/>
              </a:ext>
            </a:extLst>
          </p:cNvPr>
          <p:cNvSpPr txBox="1"/>
          <p:nvPr/>
        </p:nvSpPr>
        <p:spPr>
          <a:xfrm>
            <a:off x="8026628" y="3494314"/>
            <a:ext cx="39960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Игровые действия</a:t>
            </a:r>
          </a:p>
          <a:p>
            <a:endParaRPr lang="ru-RU" sz="2400" b="1" dirty="0"/>
          </a:p>
          <a:p>
            <a:r>
              <a:rPr lang="ru-RU" sz="2400" b="1" dirty="0"/>
              <a:t>Воспитатель или дети создают игровую ситуацию с помощью силуэтов-картинок на макете.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03566-0B10-6940-A7F0-6B439C0223A6}"/>
              </a:ext>
            </a:extLst>
          </p:cNvPr>
          <p:cNvSpPr txBox="1"/>
          <p:nvPr/>
        </p:nvSpPr>
        <p:spPr>
          <a:xfrm>
            <a:off x="204876" y="918980"/>
            <a:ext cx="3996000" cy="36625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Правила игры</a:t>
            </a:r>
          </a:p>
          <a:p>
            <a:endParaRPr lang="ru-RU" sz="3200" b="1" dirty="0"/>
          </a:p>
          <a:p>
            <a:r>
              <a:rPr lang="ru-RU" sz="2400" b="1" dirty="0"/>
              <a:t>Дети рассматривают игровые ситуации на макете и рассказывают о том, кто как поступает – правильно или неправильно.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27C945-474A-E932-F553-D00DCE4D2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52" y="1094314"/>
            <a:ext cx="3600000" cy="4800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AE468D-E858-D54A-251E-5AA338B3F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628" y="225105"/>
            <a:ext cx="3492000" cy="32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EF99FA-DB7F-5D69-ABCF-21ED58C6CD17}"/>
              </a:ext>
            </a:extLst>
          </p:cNvPr>
          <p:cNvSpPr txBox="1"/>
          <p:nvPr/>
        </p:nvSpPr>
        <p:spPr>
          <a:xfrm>
            <a:off x="270400" y="351587"/>
            <a:ext cx="698881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Пример игровых ситуаций, которые можно смоделировать на макете «Наша улица»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«Что означает этот знак?»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 «Расставь правильно дорожные знаки»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«Помоги детям перейти дорогу»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«Как правильно обходить автобус?»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«Где можно играть и кататься на велосипеде?»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 «Какое правило нарушил водитель легковой машины?»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«Исправь ошибку, которую допустили взрослые, дети при переходе проезжей части»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dirty="0"/>
              <a:t> «Придумай самостоятельно игровую ситуацию по правилам дорожного движения»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48E8D8-F19D-E439-1A52-4E859909F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600" y="198624"/>
            <a:ext cx="4500000" cy="337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F839D9-90EB-8015-193C-F2CDA2CD2A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600" y="3284376"/>
            <a:ext cx="45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295A3-FD0C-FF1D-A477-D0573125B43B}"/>
              </a:ext>
            </a:extLst>
          </p:cNvPr>
          <p:cNvSpPr txBox="1"/>
          <p:nvPr/>
        </p:nvSpPr>
        <p:spPr>
          <a:xfrm>
            <a:off x="588996" y="1097131"/>
            <a:ext cx="5092181" cy="23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«Наш друг светофор»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 игры: </a:t>
            </a:r>
          </a:p>
          <a:p>
            <a:r>
              <a:rPr lang="ru-RU" sz="2400" b="1" dirty="0"/>
              <a:t>Закрепить представления детей о назначении светофора и пешеходного перехода.</a:t>
            </a:r>
          </a:p>
          <a:p>
            <a:r>
              <a:rPr lang="ru-RU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5545A-1EF8-2064-8B48-F27E82EC75B3}"/>
              </a:ext>
            </a:extLst>
          </p:cNvPr>
          <p:cNvSpPr txBox="1"/>
          <p:nvPr/>
        </p:nvSpPr>
        <p:spPr>
          <a:xfrm>
            <a:off x="136460" y="245050"/>
            <a:ext cx="1191907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Дидактические игры для игры на макете «Наша улица»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4C54B-C4FE-8CBE-BAB6-426293D48CE0}"/>
              </a:ext>
            </a:extLst>
          </p:cNvPr>
          <p:cNvSpPr txBox="1"/>
          <p:nvPr/>
        </p:nvSpPr>
        <p:spPr>
          <a:xfrm>
            <a:off x="5002451" y="4359379"/>
            <a:ext cx="5092182" cy="200054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«Верно - не верно»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 игры: </a:t>
            </a:r>
          </a:p>
          <a:p>
            <a:r>
              <a:rPr lang="ru-RU" sz="2400" b="1" dirty="0"/>
              <a:t>Расширить знания детей о поведении пешехода и водителя в условиях улицы.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6CD82-929E-63E5-ED9D-B7379AAF690D}"/>
              </a:ext>
            </a:extLst>
          </p:cNvPr>
          <p:cNvSpPr txBox="1"/>
          <p:nvPr/>
        </p:nvSpPr>
        <p:spPr>
          <a:xfrm>
            <a:off x="6095999" y="1095079"/>
            <a:ext cx="577564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«Расставь правильно знаки»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 игры: </a:t>
            </a:r>
          </a:p>
          <a:p>
            <a:r>
              <a:rPr lang="ru-RU" sz="2400" b="1" dirty="0"/>
              <a:t>Закрепить у детей  знания о назначении дорожных знаков и правилах безопасного поведения пешеходов на дороге и улицах, развивать наблюдательность, мышление, внимание.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4DDF61-3B25-3453-4EF4-D1B40F752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620" y="3473131"/>
            <a:ext cx="4266207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71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5954D4-A6CD-667C-9312-90E5CFE54DB1}"/>
              </a:ext>
            </a:extLst>
          </p:cNvPr>
          <p:cNvSpPr txBox="1"/>
          <p:nvPr/>
        </p:nvSpPr>
        <p:spPr>
          <a:xfrm>
            <a:off x="273698" y="355423"/>
            <a:ext cx="5689342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«Улица»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 игры:</a:t>
            </a:r>
          </a:p>
          <a:p>
            <a:r>
              <a:rPr lang="ru-RU" sz="2400" b="1" dirty="0"/>
              <a:t>уточнить и закрепить знания детей о правилах поведения на улице, правилах дорожного движения, различных видах транспорта.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96878-984E-AA23-3E7E-895DE5CAF746}"/>
              </a:ext>
            </a:extLst>
          </p:cNvPr>
          <p:cNvSpPr txBox="1"/>
          <p:nvPr/>
        </p:nvSpPr>
        <p:spPr>
          <a:xfrm>
            <a:off x="6097342" y="2946898"/>
            <a:ext cx="5688000" cy="236988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«Что будет, если»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 игры: </a:t>
            </a:r>
          </a:p>
          <a:p>
            <a:r>
              <a:rPr lang="ru-RU" sz="2400" b="1" dirty="0"/>
              <a:t>Учить детей устанавливать простейшие причинно-следственные связи и отношения. Развивать логическое мышление.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89CF2-2274-D8AD-416D-29E84672C50B}"/>
              </a:ext>
            </a:extLst>
          </p:cNvPr>
          <p:cNvSpPr txBox="1"/>
          <p:nvPr/>
        </p:nvSpPr>
        <p:spPr>
          <a:xfrm>
            <a:off x="6096000" y="356283"/>
            <a:ext cx="5689342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«Наша улица»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 игры:</a:t>
            </a:r>
          </a:p>
          <a:p>
            <a:r>
              <a:rPr lang="ru-RU" sz="2400" b="1" dirty="0"/>
              <a:t>Учить детей игровому моделированию ситуаций и  городских улиц на проезжей части с помощью силуэтов.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CE6B3A-D04A-9B83-5769-F8D6B1941F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69" y="2725303"/>
            <a:ext cx="5076000" cy="38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16262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310</TotalTime>
  <Words>612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Wingdings</vt:lpstr>
      <vt:lpstr>Wingdings 3</vt:lpstr>
      <vt:lpstr>Сектор</vt:lpstr>
      <vt:lpstr>Муниципальное дошкольное образовательное автономное учреждение  «Детский сад № 118 общеразвивающего вида  с приоритетным осуществлением физического развития воспитанников «Дружба»  г. Орска»  Дидактическое пособие по ПДД для детей от 3-7 лет  Игровой настольный макет «Наша улица»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Шахматова</dc:creator>
  <cp:lastModifiedBy>Юлия Шахматова</cp:lastModifiedBy>
  <cp:revision>7</cp:revision>
  <dcterms:created xsi:type="dcterms:W3CDTF">2025-01-24T09:51:30Z</dcterms:created>
  <dcterms:modified xsi:type="dcterms:W3CDTF">2025-01-27T08:06:00Z</dcterms:modified>
</cp:coreProperties>
</file>