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312" r:id="rId5"/>
    <p:sldId id="313" r:id="rId6"/>
    <p:sldId id="314" r:id="rId7"/>
    <p:sldId id="315" r:id="rId8"/>
    <p:sldId id="316" r:id="rId9"/>
    <p:sldId id="317" r:id="rId10"/>
    <p:sldId id="278" r:id="rId11"/>
    <p:sldId id="280" r:id="rId12"/>
    <p:sldId id="281" r:id="rId13"/>
    <p:sldId id="289" r:id="rId14"/>
    <p:sldId id="264" r:id="rId15"/>
    <p:sldId id="29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3C381-48A5-4CE8-975F-DAF17321404A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BF6FE-0C15-4B8A-AD2F-5B0D3FA754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59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F6FE-0C15-4B8A-AD2F-5B0D3FA754B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8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F6FE-0C15-4B8A-AD2F-5B0D3FA754B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8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F6FE-0C15-4B8A-AD2F-5B0D3FA754B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81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F6FE-0C15-4B8A-AD2F-5B0D3FA754B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8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 или получить посылку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F6FE-0C15-4B8A-AD2F-5B0D3FA754B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81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 или получить посылку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BF6FE-0C15-4B8A-AD2F-5B0D3FA754B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8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8;&#1088;&#1080;&#1085;&#1072;\Desktop\&#1057;&#1077;&#1088;&#1075;&#1077;&#1081;_&#1041;&#1077;&#1079;&#1088;&#1091;&#1082;&#1086;&#1074;_&#1080;_&#1051;&#1102;&#1073;&#1101;_-_&#1041;&#1077;&#1088;&#1077;&#1079;&#1099;_(&#1086;&#1090;&#1095;&#1077;&#1075;&#1086;_&#1090;&#1072;&#1082;_&#1074;_&#1056;&#1086;&#1089;&#1089;&#1080;&#1080;_&#1073;&#1077;&#1088;&#1077;&#1079;&#1099;_&#1096;&#1091;&#1084;&#1103;&#1090;)_(-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Рисунок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-11113"/>
            <a:ext cx="9167813" cy="688181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4800" y="2025637"/>
            <a:ext cx="7772400" cy="28083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« Вот моя деревня, вот         мой дом родной…»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" name="Сергей_Безруков_и_Любэ_-_Березы_(отчего_так_в_России_березы_шумят)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8172400" y="6237312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8756" y="5189382"/>
            <a:ext cx="3635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№ 39 «Детский сад «Родничок»  с.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Крыловка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Степанова З.Ф.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теперь задание: 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Угадайте что это за место?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dsc058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5" y="1499218"/>
            <a:ext cx="4032449" cy="30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212616" cy="280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84168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2750"/>
            <a:ext cx="2865437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881" y="2494974"/>
            <a:ext cx="27363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улица 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Пролетарская 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Полевая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32981" y="92149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Первыми улицами, застроенными с начала XX века, являются Полевая и Пролетарская.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8149" y="3416010"/>
            <a:ext cx="4083939" cy="229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30" y="4000896"/>
            <a:ext cx="8286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58380" y="3251339"/>
            <a:ext cx="8286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48680"/>
            <a:ext cx="630019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теперь угадайте что это за улица?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600400" cy="270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4837"/>
            <a:ext cx="2880320" cy="345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9"/>
          <a:stretch/>
        </p:blipFill>
        <p:spPr bwMode="auto">
          <a:xfrm>
            <a:off x="5220072" y="1756144"/>
            <a:ext cx="2808312" cy="31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764704"/>
            <a:ext cx="7056784" cy="115212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Одна из главных достопримечательностей нашего села – памятник неизвестному солдату, который находится возле здания школы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44080"/>
            <a:ext cx="5746443" cy="430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980728"/>
            <a:ext cx="12548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Раньше наш поселок славился овощными культурами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животноводческим комплексом. Сейчас наши жители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ивут за счет ведения своего подворного хозяйства, фермера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ыращивают зерновые культуры и картофель, которые поступаю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рынок нашего города.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82352"/>
            <a:ext cx="1762391" cy="132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23" y="3527907"/>
            <a:ext cx="1320856" cy="176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19" y="4797152"/>
            <a:ext cx="1944216" cy="145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13" y="2582352"/>
            <a:ext cx="1371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35" y="4013965"/>
            <a:ext cx="200025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52" y="2611944"/>
            <a:ext cx="2353256" cy="156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76501"/>
            <a:ext cx="2371725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132856"/>
            <a:ext cx="6408712" cy="20882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теперь, ребята, творческое задание: Нарисуйте самое любимое место нашего села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96" y="260648"/>
            <a:ext cx="8157592" cy="3312368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наше счастье живет,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только жизнью наслаждаться!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esktop\17_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5472608" cy="259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79019"/>
            <a:ext cx="3951291" cy="233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4752528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детей дошкольного возраста патриотических чувств к своему селу, к природе на основе исторических и природных особенностей родного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края</a:t>
            </a:r>
            <a:b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Формировать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дошкольников нравственные качества личности через ознакомление с родным селом.</a:t>
            </a:r>
            <a:b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Воспитывать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любовь и уважение к своему народу, его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обычаям,	традициям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51216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08720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Здравствуйте ребята!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Сегодня мы с вами поговорим о нашем поселке </a:t>
            </a:r>
            <a:r>
              <a:rPr lang="ru-RU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Крыловка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Крыловка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находится в Советском районе г. Орска, в районе реки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Орь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Крыловский сельский совет включает в свой состав поселок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Крыловка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села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Урпия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Казарма 20 км. Поселок сформирован из аулов в конце XIX века. Появился на месте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Кыраула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(степной аул), куда в 1880-е годы переехал Д.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Беркимбаев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в излучине реки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Орь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построил имение. Позднее, в начале XX века, он стал аулом № 15. Есть версия, что название села </a:t>
            </a:r>
            <a:r>
              <a:rPr lang="ru-RU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Крыловка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произошло от фамилии землемера Крылова, проводившего здесь межевание и объединение нескольких аулов. Здесь он построил небольшой дом, рядом находились посевные площади хозяина, зерно с которых с 1913 года перерабатывалось в Орске, на построенной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мельнице Крылова</a:t>
            </a: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solidFill>
                  <a:srgbClr val="575757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56992"/>
            <a:ext cx="5170005" cy="296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126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51216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честь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Дербисалы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Беркимбаева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назвали нашу школу № 39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2420888"/>
            <a:ext cx="6192688" cy="413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5796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51216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980728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мы с вами ,ребята, ходим в садик, который называется «Родничок»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60" y="2204864"/>
            <a:ext cx="6048672" cy="443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9427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51216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980728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Ребята, а если вы вдруг заболеете, куда вы пойдете лечиться? Конечно же в наш ФАП к нашим врачам Надежде Тимофеевне и Галине Григорьевне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282257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42831"/>
            <a:ext cx="3024336" cy="24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8"/>
            <a:ext cx="2448272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442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51216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980728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вдруг нам нужно отправить письмо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 получить посылку мы с вами пойдем куда? Конечно же на почту, где работает Рыбина Екатерина Николаевна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4248472" cy="318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80613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484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512168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76672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Ребята, а куда вы бегаете играть и где есть красивая площадка, и куда мы ходим часто выступать на сцене? Правильно, ребята, это наш клуб, а заведует клубом 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Осенчугова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Екатерина Николаевна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36912"/>
            <a:ext cx="4392488" cy="220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20" y="2341605"/>
            <a:ext cx="2088232" cy="279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68" y="4293096"/>
            <a:ext cx="489585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5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245</Words>
  <Application>Microsoft Office PowerPoint</Application>
  <PresentationFormat>Экран (4:3)</PresentationFormat>
  <Paragraphs>53</Paragraphs>
  <Slides>15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« Вот моя деревня, вот         мой дом родной…»</vt:lpstr>
      <vt:lpstr> Здесь наше счастье живет, Здесь только жизнью наслаждаться! </vt:lpstr>
      <vt:lpstr>  Цель:     Формирование у детей дошкольного возраста патриотических чувств к своему селу, к природе на основе исторических и природных особенностей родного края     Задачи:    Формировать у дошкольников нравственные качества личности через ознакомление с родным селом.     Воспитывать любовь и уважение к своему народу, его обычаям, традициям. </vt:lpstr>
      <vt:lpstr> </vt:lpstr>
      <vt:lpstr> </vt:lpstr>
      <vt:lpstr> </vt:lpstr>
      <vt:lpstr> </vt:lpstr>
      <vt:lpstr> </vt:lpstr>
      <vt:lpstr> </vt:lpstr>
      <vt:lpstr>                                                                            А теперь задание:                                                                          Угадайте что это за место?</vt:lpstr>
      <vt:lpstr>Презентация PowerPoint</vt:lpstr>
      <vt:lpstr>А теперь угадайте что это за улица?</vt:lpstr>
      <vt:lpstr>  Одна из главных достопримечательностей нашего села – памятник неизвестному солдату, который находится возле здания школы </vt:lpstr>
      <vt:lpstr>Презентация PowerPoint</vt:lpstr>
      <vt:lpstr>     А теперь, ребята, творческое задание: Нарисуйте самое любимое место нашего села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Вот моя деревня, вот мой дом родной…»</dc:title>
  <dc:creator>Ирина</dc:creator>
  <cp:lastModifiedBy>Admin</cp:lastModifiedBy>
  <cp:revision>46</cp:revision>
  <dcterms:created xsi:type="dcterms:W3CDTF">2014-03-31T08:11:24Z</dcterms:created>
  <dcterms:modified xsi:type="dcterms:W3CDTF">2020-10-09T09:47:45Z</dcterms:modified>
</cp:coreProperties>
</file>