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9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3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61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6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40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5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55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4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3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8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4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0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E80E04-218D-49BB-ADAE-3B40A16D3F3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0EB2BA-FE84-4DDE-9018-594971D2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9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E65DC-2EC1-DA66-A5F2-5A583C35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274278"/>
            <a:ext cx="8534400" cy="170607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Дидактическая игра по безопасности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«Опасные предметы в быту»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1800" b="1" dirty="0">
                <a:solidFill>
                  <a:srgbClr val="FF0000"/>
                </a:solidFill>
              </a:rPr>
            </a:br>
            <a:br>
              <a:rPr lang="ru-RU" sz="1800" b="1" dirty="0">
                <a:solidFill>
                  <a:srgbClr val="FF0000"/>
                </a:solidFill>
              </a:rPr>
            </a:br>
            <a:br>
              <a:rPr lang="ru-RU" sz="1800" b="1" dirty="0">
                <a:solidFill>
                  <a:srgbClr val="FF0000"/>
                </a:solidFill>
              </a:rPr>
            </a:b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ru-RU" sz="1800" b="1" dirty="0">
                <a:solidFill>
                  <a:srgbClr val="002060"/>
                </a:solidFill>
              </a:rPr>
              <a:t>Подготовила воспитатель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                                                                                   </a:t>
            </a:r>
            <a:r>
              <a:rPr lang="ru-RU" sz="1800" b="1" dirty="0" err="1">
                <a:solidFill>
                  <a:srgbClr val="002060"/>
                </a:solidFill>
              </a:rPr>
              <a:t>Еноктаева</a:t>
            </a:r>
            <a:r>
              <a:rPr lang="ru-RU" sz="1800" b="1" dirty="0">
                <a:solidFill>
                  <a:srgbClr val="002060"/>
                </a:solidFill>
              </a:rPr>
              <a:t> Анна Юрьевна</a:t>
            </a:r>
            <a:br>
              <a:rPr lang="ru-RU" sz="1800" b="1" dirty="0">
                <a:solidFill>
                  <a:srgbClr val="FF0000"/>
                </a:solidFill>
              </a:rPr>
            </a:br>
            <a:br>
              <a:rPr lang="ru-RU" sz="1800" b="1" dirty="0">
                <a:solidFill>
                  <a:srgbClr val="FF0000"/>
                </a:solidFill>
              </a:rPr>
            </a:br>
            <a:br>
              <a:rPr lang="ru-RU" sz="1800" b="1" dirty="0">
                <a:solidFill>
                  <a:srgbClr val="FF0000"/>
                </a:solidFill>
              </a:rPr>
            </a:b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                                                                               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19EF3-C5F1-496C-3410-1EE7A8DE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876" y="685801"/>
            <a:ext cx="5427785" cy="1318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</a:t>
            </a:r>
            <a:b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 г. Орска «</a:t>
            </a:r>
            <a:r>
              <a:rPr lang="ru-RU" altLang="ru-RU" sz="2000" b="1" dirty="0" err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2000" dirty="0">
                <a:solidFill>
                  <a:srgbClr val="B00000"/>
                </a:solidFill>
              </a:rPr>
            </a:b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7918FA-6170-96C8-6425-CF933F4E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92" y="234461"/>
            <a:ext cx="3062288" cy="26431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0B7A0B-E31F-1C9D-91D1-924CDF82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4" y="3681044"/>
            <a:ext cx="3638500" cy="28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F1265-DD25-8FCB-7207-DFA40FCB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61203" cy="543482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D9A7B-D9F1-CF7D-8403-69341932A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410309"/>
            <a:ext cx="9467973" cy="5181599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>
                <a:solidFill>
                  <a:srgbClr val="0070C0"/>
                </a:solidFill>
              </a:rPr>
              <a:t>Цель: формировать знания об опасных предметах, с которыми дети встречаются в быту.</a:t>
            </a:r>
          </a:p>
          <a:p>
            <a:r>
              <a:rPr lang="ru-RU" sz="11200" b="1" dirty="0">
                <a:solidFill>
                  <a:srgbClr val="0070C0"/>
                </a:solidFill>
              </a:rPr>
              <a:t>Задачи: </a:t>
            </a:r>
          </a:p>
          <a:p>
            <a:r>
              <a:rPr lang="ru-RU" sz="1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продолжать формировать знание детей об опасных предметах</a:t>
            </a:r>
            <a:r>
              <a:rPr lang="ru-RU" sz="1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жизни и здоровья</a:t>
            </a:r>
            <a:r>
              <a:rPr lang="ru-RU" sz="1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правило пользования ими.</a:t>
            </a:r>
            <a:r>
              <a:rPr lang="ru-RU" sz="1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</a:t>
            </a:r>
            <a:r>
              <a:rPr lang="ru-RU" sz="1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внимание, мышление, мелкую моторику рук.</a:t>
            </a:r>
            <a:endParaRPr lang="ru-RU" sz="1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желание соблюдать правила безопасности в быту.</a:t>
            </a:r>
            <a:endParaRPr lang="ru-RU" sz="1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7113D1-F7B2-9A9B-E0B3-97F72677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4384431"/>
            <a:ext cx="4696682" cy="2243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84AC0-463F-5F30-DCE0-19E72EBC9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6" y="3938953"/>
            <a:ext cx="2148620" cy="27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E2878-4755-56F2-5B23-63393064F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8"/>
            <a:ext cx="8001000" cy="779587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4734B0-28F4-F9F9-6225-845450679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685799"/>
            <a:ext cx="9983788" cy="51054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Правила игры.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Принцип игры – лото. Для нее нужно подготовить таблицу с ячейками, изображающими опасные предметы, а также соответствующие карточки. В игре участвуют 4 – 5 детей. Воспитатель зачитывает стишок или загадку о предмете. Дети, разгадав, что это за предмет, выбирают карточку, закрывают ею картинку в табличной ячейке. Выигрывает тот, кто первым правильно закроет все изображения, прозвучавшие в загадках.</a:t>
            </a:r>
          </a:p>
        </p:txBody>
      </p:sp>
    </p:spTree>
    <p:extLst>
      <p:ext uri="{BB962C8B-B14F-4D97-AF65-F5344CB8AC3E}">
        <p14:creationId xmlns:p14="http://schemas.microsoft.com/office/powerpoint/2010/main" val="96559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F21E36-124D-B306-20EC-674F1775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89" y="316522"/>
            <a:ext cx="3636203" cy="26494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82B0A2-4D58-494B-02AD-B9B4DA87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3" y="3112478"/>
            <a:ext cx="5162252" cy="34671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D29538-6BB6-C77B-7408-51610BB01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50579"/>
            <a:ext cx="51622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661BC-8628-4F9F-5291-4E5CB372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0" y="316522"/>
            <a:ext cx="4780672" cy="33129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E9F7BF-A72F-81C8-57E3-F311E6C7A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8" t="15600" r="13559" b="19444"/>
          <a:stretch/>
        </p:blipFill>
        <p:spPr>
          <a:xfrm rot="16200000">
            <a:off x="1845211" y="2612195"/>
            <a:ext cx="1629510" cy="21382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78C99-D872-6F9F-7180-E791E5FEF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951"/>
            <a:ext cx="5420750" cy="43867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9C0D56-436B-F7A6-8156-92011567A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05" y="3733214"/>
            <a:ext cx="4431323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13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</TotalTime>
  <Words>185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Times New Roman</vt:lpstr>
      <vt:lpstr>Wingdings 3</vt:lpstr>
      <vt:lpstr>Сектор</vt:lpstr>
      <vt:lpstr>      Дидактическая игра по безопасности «Опасные предметы в быту»                                                                                          Подготовила воспитатель                                                                                    Еноктаева Анна Юрьевна                                                                                           </vt:lpstr>
      <vt:lpstr>Презентация PowerPoint</vt:lpstr>
      <vt:lpstr>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Дидактическая игра по безопасности «Опасные предметы в быту» 2 младшая группа                                                                                         Подготовила воспитатель                                                                                    Еноктаева Анна Юрьевна                                                                                           </dc:title>
  <dc:creator>Пользователь</dc:creator>
  <cp:lastModifiedBy>Пользователь</cp:lastModifiedBy>
  <cp:revision>4</cp:revision>
  <dcterms:created xsi:type="dcterms:W3CDTF">2024-01-19T10:01:42Z</dcterms:created>
  <dcterms:modified xsi:type="dcterms:W3CDTF">2024-01-22T08:54:28Z</dcterms:modified>
</cp:coreProperties>
</file>