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4C32-6D2E-479D-A1E5-35A351D2AC04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59EC-5D99-46AD-A6DA-57AE21F54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736x/70/61/63/706163d9c651d257f627663d92f7b470.jpg"/>
          <p:cNvPicPr>
            <a:picLocks noChangeAspect="1" noChangeArrowheads="1"/>
          </p:cNvPicPr>
          <p:nvPr/>
        </p:nvPicPr>
        <p:blipFill>
          <a:blip r:embed="rId2"/>
          <a:srcRect b="1769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071546"/>
            <a:ext cx="5929354" cy="25289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Дидактическое </a:t>
            </a:r>
            <a:r>
              <a:rPr lang="ru-RU" sz="4000" b="1" dirty="0" smtClean="0">
                <a:solidFill>
                  <a:srgbClr val="002060"/>
                </a:solidFill>
              </a:rPr>
              <a:t>пособие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«Перекрёсток»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6286544" cy="2209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(для детей 4-7лет)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143512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воспитатель 1К: </a:t>
            </a:r>
            <a:r>
              <a:rPr lang="ru-RU" b="1" dirty="0" err="1" smtClean="0">
                <a:solidFill>
                  <a:srgbClr val="002060"/>
                </a:solidFill>
              </a:rPr>
              <a:t>Шумова</a:t>
            </a:r>
            <a:r>
              <a:rPr lang="ru-RU" b="1" dirty="0" smtClean="0">
                <a:solidFill>
                  <a:srgbClr val="002060"/>
                </a:solidFill>
              </a:rPr>
              <a:t> О. С.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1776" r="24219" b="312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Дидактическое пособие  «Перекрёсток»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Zver\Desktop\IMG20250203093733.jpg"/>
          <p:cNvPicPr/>
          <p:nvPr/>
        </p:nvPicPr>
        <p:blipFill>
          <a:blip r:embed="rId3" cstate="print"/>
          <a:srcRect l="2937" t="14398" r="1430"/>
          <a:stretch>
            <a:fillRect/>
          </a:stretch>
        </p:blipFill>
        <p:spPr bwMode="auto">
          <a:xfrm>
            <a:off x="1000100" y="1142984"/>
            <a:ext cx="6929486" cy="528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1776" r="24219" b="312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17693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Цель</a:t>
            </a:r>
            <a:r>
              <a:rPr lang="ru-RU" sz="2400" b="1" i="1" dirty="0">
                <a:solidFill>
                  <a:srgbClr val="FF0000"/>
                </a:solidFill>
              </a:rPr>
              <a:t>: </a:t>
            </a:r>
            <a:r>
              <a:rPr lang="ru-RU" sz="2200" dirty="0"/>
              <a:t>Профилактика детского дорожно-транспортного травматизма посредством повышения уровня знаний  по  правилам  дорожного движения.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Закреплять </a:t>
            </a:r>
            <a:r>
              <a:rPr lang="ru-RU" sz="2200" dirty="0"/>
              <a:t>знания детей о значении сигналов светофора, правилах дорожного движения.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Вызывать интерес к данной теме.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Закреплять правила поведения пешеходов.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Продолжать знакомить детей с дорожными знаками.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Развивать внимание, мышление, воображение.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Учить детей находить выход  из проблемной ситуации.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Совершенствовать навыки ориентировки в пространстве.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Упражнять в выполнении правил безопасного поведения в игре.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Способствовать творческой инициативе.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Воспитывать уважительное отношение ко всем участникам дорожного движения</a:t>
            </a:r>
            <a:r>
              <a:rPr lang="ru-RU" sz="2200" dirty="0" smtClean="0"/>
              <a:t>.</a:t>
            </a:r>
            <a:endParaRPr lang="ru-RU" sz="2200" dirty="0"/>
          </a:p>
          <a:p>
            <a:pPr>
              <a:buFont typeface="Arial" pitchFamily="34" charset="0"/>
              <a:buChar char="•"/>
            </a:pP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1776" r="24219" b="312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64399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Методические рекомендации:</a:t>
            </a:r>
          </a:p>
          <a:p>
            <a:pPr algn="just"/>
            <a:r>
              <a:rPr lang="ru-RU" sz="2200" dirty="0" smtClean="0"/>
              <a:t>Каждый </a:t>
            </a:r>
            <a:r>
              <a:rPr lang="ru-RU" sz="2200" dirty="0"/>
              <a:t>ребёнок должен знать правила дорожного движения в целях безопасности и профилактики детского травматизма на дорогах. Играя, ребёнок в доступной  форме, закрепляет полученные ранее  знания и получает  новые. </a:t>
            </a:r>
            <a:endParaRPr lang="ru-RU" sz="2200" dirty="0" smtClean="0"/>
          </a:p>
          <a:p>
            <a:pPr algn="just"/>
            <a:r>
              <a:rPr lang="ru-RU" sz="2200" dirty="0" smtClean="0"/>
              <a:t>В </a:t>
            </a:r>
            <a:r>
              <a:rPr lang="ru-RU" sz="2200" dirty="0"/>
              <a:t>ходе игры дети решают проблемные ситуации, используя свои знания. Игра позволяет ребёнку побыть в роли водителя, пешехода, пассажира, инспектора, регулировщика и т.д. </a:t>
            </a:r>
            <a:endParaRPr lang="ru-RU" sz="2200" dirty="0" smtClean="0"/>
          </a:p>
          <a:p>
            <a:pPr algn="just"/>
            <a:r>
              <a:rPr lang="ru-RU" sz="2200" dirty="0" smtClean="0"/>
              <a:t>С </a:t>
            </a:r>
            <a:r>
              <a:rPr lang="ru-RU" sz="2200" dirty="0"/>
              <a:t>помощью этой игры можно не только закреплять ПДД, но и организовывать </a:t>
            </a:r>
            <a:r>
              <a:rPr lang="ru-RU" sz="2200" dirty="0" smtClean="0"/>
              <a:t>сюжетно-ролевые игры. </a:t>
            </a:r>
          </a:p>
          <a:p>
            <a:pPr algn="just"/>
            <a:r>
              <a:rPr lang="ru-RU" sz="2200" dirty="0" smtClean="0"/>
              <a:t>Игра </a:t>
            </a:r>
            <a:r>
              <a:rPr lang="ru-RU" sz="2200" dirty="0"/>
              <a:t> развивает </a:t>
            </a:r>
            <a:r>
              <a:rPr lang="ru-RU" sz="2200" dirty="0" smtClean="0"/>
              <a:t>творческие способности </a:t>
            </a:r>
            <a:r>
              <a:rPr lang="ru-RU" sz="2200" dirty="0"/>
              <a:t>детей, учит принимать решения, опираясь на свои знания. </a:t>
            </a:r>
            <a:endParaRPr lang="ru-RU" sz="2200" dirty="0" smtClean="0"/>
          </a:p>
          <a:p>
            <a:pPr algn="just"/>
            <a:r>
              <a:rPr lang="ru-RU" sz="2200" dirty="0" smtClean="0"/>
              <a:t>Через </a:t>
            </a:r>
            <a:r>
              <a:rPr lang="ru-RU" sz="2200" dirty="0"/>
              <a:t>игру дети подготавливаются к </a:t>
            </a:r>
            <a:r>
              <a:rPr lang="ru-RU" sz="2200" dirty="0" smtClean="0"/>
              <a:t>применению </a:t>
            </a:r>
          </a:p>
          <a:p>
            <a:pPr algn="just"/>
            <a:r>
              <a:rPr lang="ru-RU" sz="2200" dirty="0" smtClean="0"/>
              <a:t>правил </a:t>
            </a:r>
            <a:r>
              <a:rPr lang="ru-RU" sz="2200" dirty="0"/>
              <a:t>дорожного движения </a:t>
            </a:r>
            <a:r>
              <a:rPr lang="ru-RU" sz="2200" dirty="0" smtClean="0"/>
              <a:t>в </a:t>
            </a:r>
            <a:r>
              <a:rPr lang="ru-RU" sz="2200" dirty="0"/>
              <a:t>реальной жизни.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1776" r="24219" b="312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64399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Оборудование: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/>
              <a:t>макет </a:t>
            </a:r>
            <a:r>
              <a:rPr lang="ru-RU" sz="2200" dirty="0"/>
              <a:t>перекрёстка сделан из </a:t>
            </a:r>
            <a:r>
              <a:rPr lang="ru-RU" sz="2200" dirty="0" smtClean="0"/>
              <a:t>фанеры. 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Элементы перекрестка: </a:t>
            </a:r>
            <a:r>
              <a:rPr lang="ru-RU" sz="2200" dirty="0" smtClean="0"/>
              <a:t>тротуары, дорожное полотно, пешеходный переход, сигналы светофоров. В игре используются пластмассовые, деревянные фигурки людей, машины, дорожные знаки разной формы, деревянные блоки и кубики для имитации построек, лесонасаждений, газонов и другой материал для обогащения игры в соответствии с игровой ситуацией.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Ход игры: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200" dirty="0" smtClean="0"/>
              <a:t>В игре могут участвовать несколько игроков. Игровые ситуации могут быть предложены как детьми, так и педагогом. В ходе решения проблемы в игровой форме закрепляются знания правил поведения пешеходов, водителей, пассажиров, дорожной полиции, регулировщика.</a:t>
            </a:r>
          </a:p>
          <a:p>
            <a:pPr algn="just"/>
            <a:endParaRPr lang="ru-RU" sz="2400" dirty="0"/>
          </a:p>
        </p:txBody>
      </p:sp>
      <p:pic>
        <p:nvPicPr>
          <p:cNvPr id="4" name="Рисунок 3" descr="C:\Users\Zver\AppData\Local\Microsoft\Windows\INetCache\Content.Word\IMG20250203094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256"/>
            <a:ext cx="428628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1776" r="24219" b="312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89"/>
            <a:ext cx="85725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Вариант 1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Предложить детям создать ситуацию на дороге: по дороге движутся различные виды транспорта. Показать, как будут действовать водители автомобилей, пешеходы на перекрестке при разных сигналах светофора. Можно дополнительно повторить виды транспорта, назначение специальной техники. </a:t>
            </a:r>
            <a:endParaRPr lang="ru-RU" sz="22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Вариант 2 </a:t>
            </a:r>
            <a:r>
              <a:rPr lang="ru-RU" sz="2200" dirty="0" smtClean="0"/>
              <a:t>Обыграть опасные ситуации, складывающиеся на дороге (автомобиль выехал на встречную полосу, пешеход переходит улицу на красный свет светофора и т.п.). Предложить детям воспроизвести ситуации на макете, объяснить, чем опасна каждая из ситуаций, показать пути ее решения. </a:t>
            </a:r>
            <a:endParaRPr lang="ru-RU" sz="22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Вариант 3 </a:t>
            </a:r>
            <a:r>
              <a:rPr lang="ru-RU" sz="2200" dirty="0" smtClean="0"/>
              <a:t>Выбирается ведущий. Ведущий показывает дорожные знаки (железнодорожный переезд, пешеходный переход, движение запрещено и т.д.). Дети должны объяснить, что обозначает каждый знак, разыгрывают дорожные ситуации.</a:t>
            </a:r>
            <a:endParaRPr lang="ru-RU" sz="2200" dirty="0"/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70/61/63/706163d9c651d257f627663d92f7b470.jpg"/>
          <p:cNvPicPr>
            <a:picLocks noChangeAspect="1" noChangeArrowheads="1"/>
          </p:cNvPicPr>
          <p:nvPr/>
        </p:nvPicPr>
        <p:blipFill>
          <a:blip r:embed="rId2"/>
          <a:srcRect b="1769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14300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СПАСИБО 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ЗА ВНИМАНИЕ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232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Дидактическое пособие    «Перекрёсток»</vt:lpstr>
      <vt:lpstr>Дидактическое пособие  «Перекрёсток»</vt:lpstr>
      <vt:lpstr>Слайд 3</vt:lpstr>
      <vt:lpstr>Слайд 4</vt:lpstr>
      <vt:lpstr>Слайд 5</vt:lpstr>
      <vt:lpstr>Слайд 6</vt:lpstr>
      <vt:lpstr>СПАСИБО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по ОБЖ:  «Перекрёсток»</dc:title>
  <dc:creator>Zver</dc:creator>
  <cp:lastModifiedBy>Zver</cp:lastModifiedBy>
  <cp:revision>10</cp:revision>
  <dcterms:created xsi:type="dcterms:W3CDTF">2025-02-02T17:44:46Z</dcterms:created>
  <dcterms:modified xsi:type="dcterms:W3CDTF">2025-02-03T07:37:10Z</dcterms:modified>
</cp:coreProperties>
</file>