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МДОАУ «Детский сад №208 «</a:t>
            </a: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Самоцветик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»  г.Орска»</a:t>
            </a:r>
            <a:endParaRPr lang="ru-RU" sz="20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357158" y="2000240"/>
            <a:ext cx="8572528" cy="9286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 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Мечтаем о </a:t>
            </a:r>
            <a:r>
              <a:rPr lang="ru-RU" sz="54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космосе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714348" y="6000768"/>
            <a:ext cx="8229600" cy="5111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5301208"/>
            <a:ext cx="45720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Подготовили педагоги ДОУ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071810"/>
            <a:ext cx="454981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1714488"/>
            <a:ext cx="77867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Заполнение дневника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«Юные покорители Космоса»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18676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573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Тематическая беседа 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«Космические дали»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8121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К\Desktop\ДР ЮА Гагарина\Декада с 1 по 10 апреля\День 1 Тематическое занятие  Космические дали\День 1 Тематическое занят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64326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ДР ЮА Гагарина\Декада с 1 по 10 апреля\День 1 Тематическое занятие  Космические дали\День 1 Тематическое занятие с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63" y="4581128"/>
            <a:ext cx="34279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573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Презентация, посвященная 60 </a:t>
            </a: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летию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– Дню Космонавтики.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2"/>
            <a:ext cx="6912768" cy="44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573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Фотографии детей с космическими атрибутами.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16106" t="26328" r="15753" b="21901"/>
          <a:stretch/>
        </p:blipFill>
        <p:spPr bwMode="auto">
          <a:xfrm>
            <a:off x="848830" y="1340768"/>
            <a:ext cx="7611602" cy="4666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57314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Коллаж «Полет Ю.Гагарина в космос»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16459" t="27656" r="16637" b="24556"/>
          <a:stretch/>
        </p:blipFill>
        <p:spPr bwMode="auto">
          <a:xfrm>
            <a:off x="611735" y="1481138"/>
            <a:ext cx="7920529" cy="452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573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Дидактическая 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игра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81138"/>
            <a:ext cx="7776864" cy="475617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57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Конкурс лучших рисунков </a:t>
            </a:r>
            <a:r>
              <a:rPr lang="ru-RU" sz="3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sz="3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посвященный 60 </a:t>
            </a:r>
            <a:r>
              <a:rPr lang="ru-RU" sz="31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летию</a:t>
            </a:r>
            <a:r>
              <a:rPr lang="ru-RU" sz="3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– Дню Космонавтики.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5044" t="29426" r="15221" b="22565"/>
          <a:stretch/>
        </p:blipFill>
        <p:spPr bwMode="auto">
          <a:xfrm>
            <a:off x="463162" y="1481138"/>
            <a:ext cx="7781246" cy="4468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57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Онлайн-викторина </a:t>
            </a:r>
            <a:b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«Космос – это интересно»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8053" t="36063" r="17168" b="25441"/>
          <a:stretch/>
        </p:blipFill>
        <p:spPr bwMode="auto">
          <a:xfrm>
            <a:off x="623072" y="1628800"/>
            <a:ext cx="7897856" cy="3992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57314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Творческая выставка «Космос </a:t>
            </a:r>
            <a:r>
              <a:rPr lang="ru-RU" sz="4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глазами</a:t>
            </a:r>
            <a:r>
              <a:rPr lang="ru-RU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детей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»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3982" t="30753" r="13098" b="17918"/>
          <a:stretch/>
        </p:blipFill>
        <p:spPr bwMode="auto">
          <a:xfrm>
            <a:off x="553400" y="1481138"/>
            <a:ext cx="8037200" cy="452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</TotalTime>
  <Words>74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МДОАУ «Детский сад №208 «Самоцветик»  г.Орска»</vt:lpstr>
      <vt:lpstr>Тематическая беседа  «Космические дали» </vt:lpstr>
      <vt:lpstr>Презентация, посвященная 60 летию – Дню Космонавтики. </vt:lpstr>
      <vt:lpstr>Фотографии детей с космическими атрибутами. </vt:lpstr>
      <vt:lpstr>Коллаж «Полет Ю.Гагарина в космос» </vt:lpstr>
      <vt:lpstr>Дидактическая игра </vt:lpstr>
      <vt:lpstr>Конкурс лучших рисунков  посвященный 60 летию – Дню Космонавтики. </vt:lpstr>
      <vt:lpstr>Онлайн-викторина  «Космос – это интересно» </vt:lpstr>
      <vt:lpstr>Творческая выставка «Космос глазами детей» 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Тимур</dc:creator>
  <cp:lastModifiedBy>ПК</cp:lastModifiedBy>
  <cp:revision>32</cp:revision>
  <dcterms:created xsi:type="dcterms:W3CDTF">2021-04-09T16:07:11Z</dcterms:created>
  <dcterms:modified xsi:type="dcterms:W3CDTF">2021-04-12T07:38:10Z</dcterms:modified>
</cp:coreProperties>
</file>