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60" r:id="rId6"/>
    <p:sldId id="258" r:id="rId7"/>
    <p:sldId id="259" r:id="rId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4.xml" /><Relationship Id="rId12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theme" Target="theme/theme1.xml" /><Relationship Id="rId5" Type="http://schemas.openxmlformats.org/officeDocument/2006/relationships/slide" Target="slides/slide2.xml" /><Relationship Id="rId10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image" Target="../media/image1.jpe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26.xml" /><Relationship Id="rId1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29.xml" /><Relationship Id="rId10" Type="http://schemas.openxmlformats.org/officeDocument/2006/relationships/slideLayout" Target="../slideLayouts/slideLayout34.xml" /><Relationship Id="rId4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33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A438C39-47F2-4F23-94C3-4E64ED43DA7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1/29/2025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82B9030-18AC-46DC-8620-66614DAE78D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B851117-DCC9-4688-A37B-9B9A44FC98D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1/29/2025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DF9677E-8F67-4C96-9490-CBC4DA6DC7B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B858218-C4AB-42C7-BB18-27061612728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1/29/2025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53B7F76-9942-487B-A18E-C4B59A20DB7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5.xml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21540" y="1908360"/>
            <a:ext cx="6314760" cy="14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spc="-1" dirty="0">
                <a:solidFill>
                  <a:srgbClr val="0070C0"/>
                </a:solidFill>
                <a:latin typeface="Calibri"/>
              </a:rPr>
              <a:t>Макет перекрестка</a:t>
            </a:r>
            <a:r>
              <a:rPr lang="en-US" sz="4400" b="0" strike="noStrike" spc="-1" dirty="0">
                <a:solidFill>
                  <a:srgbClr val="0070C0"/>
                </a:solidFill>
                <a:latin typeface="Calibri"/>
              </a:rPr>
              <a:t> «</a:t>
            </a:r>
            <a:r>
              <a:rPr lang="en-US" sz="4400" b="1" strike="noStrike" spc="-1" dirty="0">
                <a:solidFill>
                  <a:srgbClr val="0070C0"/>
                </a:solidFill>
                <a:latin typeface="Calibri"/>
              </a:rPr>
              <a:t>Дорожные науки</a:t>
            </a:r>
            <a:r>
              <a:rPr lang="en-US" sz="4400" b="0" strike="noStrike" spc="-1" dirty="0">
                <a:solidFill>
                  <a:srgbClr val="0070C0"/>
                </a:solidFill>
                <a:latin typeface="Calibri"/>
              </a:rPr>
              <a:t>»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285920" y="3877473"/>
            <a:ext cx="4986000" cy="1594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1714320" y="1000080"/>
            <a:ext cx="4571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" name="Рисунок 7"/>
          <p:cNvPicPr/>
          <p:nvPr/>
        </p:nvPicPr>
        <p:blipFill>
          <a:blip r:embed="rId3"/>
          <a:stretch/>
        </p:blipFill>
        <p:spPr>
          <a:xfrm>
            <a:off x="7553880" y="428760"/>
            <a:ext cx="375120" cy="35676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7" name="CustomShape 4"/>
          <p:cNvSpPr/>
          <p:nvPr/>
        </p:nvSpPr>
        <p:spPr>
          <a:xfrm>
            <a:off x="3286080" y="5857920"/>
            <a:ext cx="12139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D3345B29-8324-2E1A-0C4A-6D2DB17862A8}"/>
              </a:ext>
            </a:extLst>
          </p:cNvPr>
          <p:cNvSpPr txBox="1"/>
          <p:nvPr/>
        </p:nvSpPr>
        <p:spPr>
          <a:xfrm>
            <a:off x="2132161" y="2980527"/>
            <a:ext cx="4570200" cy="314523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МДОАУ 116 «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Calibri"/>
              </a:rPr>
              <a:t>Ералашка</a:t>
            </a:r>
            <a:r>
              <a:rPr lang="ru-RU" sz="3200" spc="-1" dirty="0">
                <a:solidFill>
                  <a:srgbClr val="000000"/>
                </a:solidFill>
                <a:latin typeface="Calibri"/>
              </a:rPr>
              <a:t>»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r>
              <a:rPr lang="ru-RU" sz="3200" b="0" i="1" strike="noStrike" spc="-1" dirty="0">
                <a:solidFill>
                  <a:srgbClr val="000000"/>
                </a:solidFill>
                <a:latin typeface="Calibri"/>
              </a:rPr>
              <a:t>Группа «Пчелки» . Воспитатель: </a:t>
            </a:r>
            <a:r>
              <a:rPr lang="ru-RU" sz="3200" b="0" i="1" strike="noStrike" spc="-1" dirty="0" err="1">
                <a:solidFill>
                  <a:srgbClr val="000000"/>
                </a:solidFill>
                <a:latin typeface="Calibri"/>
              </a:rPr>
              <a:t>Шипкова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</a:rPr>
              <a:t>  Татьяна Геннадьевна. </a:t>
            </a:r>
            <a:endParaRPr lang="ru-RU" sz="3200" b="0" i="1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99BAD2-48CA-0DA3-C7B9-0A0FC5698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03" y="617115"/>
            <a:ext cx="2975763" cy="52935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8EC689-9605-7656-67B4-47FC5DD0F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04" y="748056"/>
            <a:ext cx="2975763" cy="5172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9EAFE7-067F-73B3-BD1E-A89910A21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08" y="755702"/>
            <a:ext cx="3250309" cy="54608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4176A8-772F-4D95-0082-3FE7DC17A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75" y="834796"/>
            <a:ext cx="2917634" cy="51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D33874-0806-F73E-D5ED-A1DB494F8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37" y="773696"/>
            <a:ext cx="2817366" cy="53079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A96E2C-77C4-48F1-5452-8E32E3A68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94" y="859045"/>
            <a:ext cx="2817366" cy="5222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85960" y="500040"/>
            <a:ext cx="65005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1857240" y="5786280"/>
            <a:ext cx="5500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E9F601-BC29-92B4-6FA7-D580066D1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28" y="1037054"/>
            <a:ext cx="6325252" cy="364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122</Words>
  <Application>Microsoft Office PowerPoint</Application>
  <PresentationFormat>Экран (4:3)</PresentationFormat>
  <Paragraphs>32</Paragraphs>
  <Slides>5</Slides>
  <Notes>0</Notes>
  <HiddenSlides>0</HiddenSlide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dc:description/>
  <cp:lastModifiedBy>Гостевой пользователь</cp:lastModifiedBy>
  <cp:revision>9</cp:revision>
  <dcterms:created xsi:type="dcterms:W3CDTF">2014-08-03T10:36:29Z</dcterms:created>
  <dcterms:modified xsi:type="dcterms:W3CDTF">2025-01-29T10:47:49Z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