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18"/>
  </p:notesMasterIdLst>
  <p:sldIdLst>
    <p:sldId id="256" r:id="rId2"/>
    <p:sldId id="286" r:id="rId3"/>
    <p:sldId id="287" r:id="rId4"/>
    <p:sldId id="288" r:id="rId5"/>
    <p:sldId id="285" r:id="rId6"/>
    <p:sldId id="284" r:id="rId7"/>
    <p:sldId id="258" r:id="rId8"/>
    <p:sldId id="262" r:id="rId9"/>
    <p:sldId id="264" r:id="rId10"/>
    <p:sldId id="263" r:id="rId11"/>
    <p:sldId id="276" r:id="rId12"/>
    <p:sldId id="283" r:id="rId13"/>
    <p:sldId id="291" r:id="rId14"/>
    <p:sldId id="299" r:id="rId15"/>
    <p:sldId id="294" r:id="rId16"/>
    <p:sldId id="298" r:id="rId17"/>
  </p:sldIdLst>
  <p:sldSz cx="1080135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0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88" autoAdjust="0"/>
    <p:restoredTop sz="94660"/>
  </p:normalViewPr>
  <p:slideViewPr>
    <p:cSldViewPr>
      <p:cViewPr varScale="1">
        <p:scale>
          <a:sx n="70" d="100"/>
          <a:sy n="70" d="100"/>
        </p:scale>
        <p:origin x="1032" y="72"/>
      </p:cViewPr>
      <p:guideLst>
        <p:guide orient="horz" pos="2160"/>
        <p:guide pos="340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71D731-6D4B-4CB9-8631-C8B63CD8491B}" type="datetimeFigureOut">
              <a:rPr lang="ru-RU" smtClean="0"/>
              <a:t>01.04.2021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98538" y="1143000"/>
            <a:ext cx="48609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93D7AE-529B-4A23-BDE4-DC14457F99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9894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g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g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3218" y="1447801"/>
            <a:ext cx="7818981" cy="3329581"/>
          </a:xfrm>
        </p:spPr>
        <p:txBody>
          <a:bodyPr anchor="b"/>
          <a:lstStyle>
            <a:lvl1pPr>
              <a:defRPr sz="6378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3218" y="4777380"/>
            <a:ext cx="7818981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050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00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151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201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251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302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35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402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Picture 6" descr="https://d1v8u1ev1s9e4n.cloudfront.net/525cc2b863dade586409edbd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640" b="38638"/>
          <a:stretch/>
        </p:blipFill>
        <p:spPr bwMode="auto">
          <a:xfrm>
            <a:off x="7300465" y="3356992"/>
            <a:ext cx="3500885" cy="350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 userDrawn="1"/>
        </p:nvSpPr>
        <p:spPr>
          <a:xfrm>
            <a:off x="720155" y="447890"/>
            <a:ext cx="9433048" cy="6120680"/>
          </a:xfrm>
          <a:prstGeom prst="roundRect">
            <a:avLst/>
          </a:prstGeom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Picture 2" descr="http://www.wallmonkeys.com/blog/wp-content/gallery/blog-4/Fotolia_6324299_1.png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24" t="27936" b="33102"/>
          <a:stretch/>
        </p:blipFill>
        <p:spPr bwMode="auto">
          <a:xfrm>
            <a:off x="68159" y="59597"/>
            <a:ext cx="4120595" cy="2096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images.easyfreeclipart.com/1254/rocket-launch-free-cliparts-that-you-can-download-to-computer-1254213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83771">
            <a:off x="7207311" y="3319036"/>
            <a:ext cx="2740053" cy="3137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7849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3220" y="4800587"/>
            <a:ext cx="7818980" cy="566738"/>
          </a:xfrm>
        </p:spPr>
        <p:txBody>
          <a:bodyPr anchor="b">
            <a:normAutofit/>
          </a:bodyPr>
          <a:lstStyle>
            <a:lvl1pPr algn="l">
              <a:defRPr sz="2126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3218" y="685800"/>
            <a:ext cx="7818981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417"/>
            </a:lvl1pPr>
            <a:lvl2pPr marL="405033" indent="0">
              <a:buNone/>
              <a:defRPr sz="1417"/>
            </a:lvl2pPr>
            <a:lvl3pPr marL="810067" indent="0">
              <a:buNone/>
              <a:defRPr sz="1417"/>
            </a:lvl3pPr>
            <a:lvl4pPr marL="1215100" indent="0">
              <a:buNone/>
              <a:defRPr sz="1417"/>
            </a:lvl4pPr>
            <a:lvl5pPr marL="1620134" indent="0">
              <a:buNone/>
              <a:defRPr sz="1417"/>
            </a:lvl5pPr>
            <a:lvl6pPr marL="2025167" indent="0">
              <a:buNone/>
              <a:defRPr sz="1417"/>
            </a:lvl6pPr>
            <a:lvl7pPr marL="2430201" indent="0">
              <a:buNone/>
              <a:defRPr sz="1417"/>
            </a:lvl7pPr>
            <a:lvl8pPr marL="2835234" indent="0">
              <a:buNone/>
              <a:defRPr sz="1417"/>
            </a:lvl8pPr>
            <a:lvl9pPr marL="3240268" indent="0">
              <a:buNone/>
              <a:defRPr sz="1417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3219" y="5367325"/>
            <a:ext cx="7818980" cy="493712"/>
          </a:xfrm>
        </p:spPr>
        <p:txBody>
          <a:bodyPr>
            <a:normAutofit/>
          </a:bodyPr>
          <a:lstStyle>
            <a:lvl1pPr marL="0" indent="0">
              <a:buNone/>
              <a:defRPr sz="1063"/>
            </a:lvl1pPr>
            <a:lvl2pPr marL="405033" indent="0">
              <a:buNone/>
              <a:defRPr sz="1063"/>
            </a:lvl2pPr>
            <a:lvl3pPr marL="810067" indent="0">
              <a:buNone/>
              <a:defRPr sz="886"/>
            </a:lvl3pPr>
            <a:lvl4pPr marL="1215100" indent="0">
              <a:buNone/>
              <a:defRPr sz="797"/>
            </a:lvl4pPr>
            <a:lvl5pPr marL="1620134" indent="0">
              <a:buNone/>
              <a:defRPr sz="797"/>
            </a:lvl5pPr>
            <a:lvl6pPr marL="2025167" indent="0">
              <a:buNone/>
              <a:defRPr sz="797"/>
            </a:lvl6pPr>
            <a:lvl7pPr marL="2430201" indent="0">
              <a:buNone/>
              <a:defRPr sz="797"/>
            </a:lvl7pPr>
            <a:lvl8pPr marL="2835234" indent="0">
              <a:buNone/>
              <a:defRPr sz="797"/>
            </a:lvl8pPr>
            <a:lvl9pPr marL="3240268" indent="0">
              <a:buNone/>
              <a:defRPr sz="79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04296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3218" y="1447800"/>
            <a:ext cx="7818982" cy="1981200"/>
          </a:xfrm>
        </p:spPr>
        <p:txBody>
          <a:bodyPr/>
          <a:lstStyle>
            <a:lvl1pPr>
              <a:defRPr sz="4252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3218" y="3657600"/>
            <a:ext cx="7818982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595"/>
            </a:lvl1pPr>
            <a:lvl2pPr marL="405033" indent="0">
              <a:buNone/>
              <a:defRPr sz="1063"/>
            </a:lvl2pPr>
            <a:lvl3pPr marL="810067" indent="0">
              <a:buNone/>
              <a:defRPr sz="886"/>
            </a:lvl3pPr>
            <a:lvl4pPr marL="1215100" indent="0">
              <a:buNone/>
              <a:defRPr sz="797"/>
            </a:lvl4pPr>
            <a:lvl5pPr marL="1620134" indent="0">
              <a:buNone/>
              <a:defRPr sz="797"/>
            </a:lvl5pPr>
            <a:lvl6pPr marL="2025167" indent="0">
              <a:buNone/>
              <a:defRPr sz="797"/>
            </a:lvl6pPr>
            <a:lvl7pPr marL="2430201" indent="0">
              <a:buNone/>
              <a:defRPr sz="797"/>
            </a:lvl7pPr>
            <a:lvl8pPr marL="2835234" indent="0">
              <a:buNone/>
              <a:defRPr sz="797"/>
            </a:lvl8pPr>
            <a:lvl9pPr marL="3240268" indent="0">
              <a:buNone/>
              <a:defRPr sz="79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43227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5176" y="1447800"/>
            <a:ext cx="7086893" cy="2323374"/>
          </a:xfrm>
        </p:spPr>
        <p:txBody>
          <a:bodyPr/>
          <a:lstStyle>
            <a:lvl1pPr>
              <a:defRPr sz="4252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710214" y="3771174"/>
            <a:ext cx="6449314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24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05033" indent="0">
              <a:buNone/>
              <a:defRPr sz="1063"/>
            </a:lvl2pPr>
            <a:lvl3pPr marL="810067" indent="0">
              <a:buNone/>
              <a:defRPr sz="886"/>
            </a:lvl3pPr>
            <a:lvl4pPr marL="1215100" indent="0">
              <a:buNone/>
              <a:defRPr sz="797"/>
            </a:lvl4pPr>
            <a:lvl5pPr marL="1620134" indent="0">
              <a:buNone/>
              <a:defRPr sz="797"/>
            </a:lvl5pPr>
            <a:lvl6pPr marL="2025167" indent="0">
              <a:buNone/>
              <a:defRPr sz="797"/>
            </a:lvl6pPr>
            <a:lvl7pPr marL="2430201" indent="0">
              <a:buNone/>
              <a:defRPr sz="797"/>
            </a:lvl7pPr>
            <a:lvl8pPr marL="2835234" indent="0">
              <a:buNone/>
              <a:defRPr sz="797"/>
            </a:lvl8pPr>
            <a:lvl9pPr marL="3240268" indent="0">
              <a:buNone/>
              <a:defRPr sz="797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3218" y="4350657"/>
            <a:ext cx="7818982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595"/>
            </a:lvl1pPr>
            <a:lvl2pPr marL="405033" indent="0">
              <a:buNone/>
              <a:defRPr sz="1063"/>
            </a:lvl2pPr>
            <a:lvl3pPr marL="810067" indent="0">
              <a:buNone/>
              <a:defRPr sz="886"/>
            </a:lvl3pPr>
            <a:lvl4pPr marL="1215100" indent="0">
              <a:buNone/>
              <a:defRPr sz="797"/>
            </a:lvl4pPr>
            <a:lvl5pPr marL="1620134" indent="0">
              <a:buNone/>
              <a:defRPr sz="797"/>
            </a:lvl5pPr>
            <a:lvl6pPr marL="2025167" indent="0">
              <a:buNone/>
              <a:defRPr sz="797"/>
            </a:lvl6pPr>
            <a:lvl7pPr marL="2430201" indent="0">
              <a:buNone/>
              <a:defRPr sz="797"/>
            </a:lvl7pPr>
            <a:lvl8pPr marL="2835234" indent="0">
              <a:buNone/>
              <a:defRPr sz="797"/>
            </a:lvl8pPr>
            <a:lvl9pPr marL="3240268" indent="0">
              <a:buNone/>
              <a:defRPr sz="79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795833" y="971254"/>
            <a:ext cx="710444" cy="1755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0808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266231" y="2613788"/>
            <a:ext cx="710444" cy="1755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0808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905703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3217" y="3124201"/>
            <a:ext cx="7818983" cy="1653180"/>
          </a:xfrm>
        </p:spPr>
        <p:txBody>
          <a:bodyPr anchor="b"/>
          <a:lstStyle>
            <a:lvl1pPr algn="l">
              <a:defRPr sz="3544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3218" y="4777381"/>
            <a:ext cx="7818982" cy="860400"/>
          </a:xfrm>
        </p:spPr>
        <p:txBody>
          <a:bodyPr anchor="t"/>
          <a:lstStyle>
            <a:lvl1pPr marL="0" indent="0" algn="l">
              <a:buNone/>
              <a:defRPr sz="1772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05033" indent="0">
              <a:buNone/>
              <a:defRPr sz="1595">
                <a:solidFill>
                  <a:schemeClr val="tx1">
                    <a:tint val="75000"/>
                  </a:schemeClr>
                </a:solidFill>
              </a:defRPr>
            </a:lvl2pPr>
            <a:lvl3pPr marL="810067" indent="0">
              <a:buNone/>
              <a:defRPr sz="1417">
                <a:solidFill>
                  <a:schemeClr val="tx1">
                    <a:tint val="75000"/>
                  </a:schemeClr>
                </a:solidFill>
              </a:defRPr>
            </a:lvl3pPr>
            <a:lvl4pPr marL="1215100" indent="0">
              <a:buNone/>
              <a:defRPr sz="1240">
                <a:solidFill>
                  <a:schemeClr val="tx1">
                    <a:tint val="75000"/>
                  </a:schemeClr>
                </a:solidFill>
              </a:defRPr>
            </a:lvl4pPr>
            <a:lvl5pPr marL="1620134" indent="0">
              <a:buNone/>
              <a:defRPr sz="1240">
                <a:solidFill>
                  <a:schemeClr val="tx1">
                    <a:tint val="75000"/>
                  </a:schemeClr>
                </a:solidFill>
              </a:defRPr>
            </a:lvl5pPr>
            <a:lvl6pPr marL="2025167" indent="0">
              <a:buNone/>
              <a:defRPr sz="1240">
                <a:solidFill>
                  <a:schemeClr val="tx1">
                    <a:tint val="75000"/>
                  </a:schemeClr>
                </a:solidFill>
              </a:defRPr>
            </a:lvl6pPr>
            <a:lvl7pPr marL="2430201" indent="0">
              <a:buNone/>
              <a:defRPr sz="1240">
                <a:solidFill>
                  <a:schemeClr val="tx1">
                    <a:tint val="75000"/>
                  </a:schemeClr>
                </a:solidFill>
              </a:defRPr>
            </a:lvl7pPr>
            <a:lvl8pPr marL="2835234" indent="0">
              <a:buNone/>
              <a:defRPr sz="1240">
                <a:solidFill>
                  <a:schemeClr val="tx1">
                    <a:tint val="75000"/>
                  </a:schemeClr>
                </a:solidFill>
              </a:defRPr>
            </a:lvl8pPr>
            <a:lvl9pPr marL="3240268" indent="0">
              <a:buNone/>
              <a:defRPr sz="12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3901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72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0752" y="1981200"/>
            <a:ext cx="2610739" cy="576262"/>
          </a:xfrm>
        </p:spPr>
        <p:txBody>
          <a:bodyPr anchor="b">
            <a:noAutofit/>
          </a:bodyPr>
          <a:lstStyle>
            <a:lvl1pPr marL="0" indent="0">
              <a:buNone/>
              <a:defRPr sz="2126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05033" indent="0">
              <a:buNone/>
              <a:defRPr sz="1772" b="1"/>
            </a:lvl2pPr>
            <a:lvl3pPr marL="810067" indent="0">
              <a:buNone/>
              <a:defRPr sz="1595" b="1"/>
            </a:lvl3pPr>
            <a:lvl4pPr marL="1215100" indent="0">
              <a:buNone/>
              <a:defRPr sz="1417" b="1"/>
            </a:lvl4pPr>
            <a:lvl5pPr marL="1620134" indent="0">
              <a:buNone/>
              <a:defRPr sz="1417" b="1"/>
            </a:lvl5pPr>
            <a:lvl6pPr marL="2025167" indent="0">
              <a:buNone/>
              <a:defRPr sz="1417" b="1"/>
            </a:lvl6pPr>
            <a:lvl7pPr marL="2430201" indent="0">
              <a:buNone/>
              <a:defRPr sz="1417" b="1"/>
            </a:lvl7pPr>
            <a:lvl8pPr marL="2835234" indent="0">
              <a:buNone/>
              <a:defRPr sz="1417" b="1"/>
            </a:lvl8pPr>
            <a:lvl9pPr marL="3240268" indent="0">
              <a:buNone/>
              <a:defRPr sz="1417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578042" y="2667000"/>
            <a:ext cx="2593449" cy="3589338"/>
          </a:xfrm>
        </p:spPr>
        <p:txBody>
          <a:bodyPr anchor="t">
            <a:normAutofit/>
          </a:bodyPr>
          <a:lstStyle>
            <a:lvl1pPr marL="0" indent="0">
              <a:buNone/>
              <a:defRPr sz="1240"/>
            </a:lvl1pPr>
            <a:lvl2pPr marL="405033" indent="0">
              <a:buNone/>
              <a:defRPr sz="1063"/>
            </a:lvl2pPr>
            <a:lvl3pPr marL="810067" indent="0">
              <a:buNone/>
              <a:defRPr sz="886"/>
            </a:lvl3pPr>
            <a:lvl4pPr marL="1215100" indent="0">
              <a:buNone/>
              <a:defRPr sz="797"/>
            </a:lvl4pPr>
            <a:lvl5pPr marL="1620134" indent="0">
              <a:buNone/>
              <a:defRPr sz="797"/>
            </a:lvl5pPr>
            <a:lvl6pPr marL="2025167" indent="0">
              <a:buNone/>
              <a:defRPr sz="797"/>
            </a:lvl6pPr>
            <a:lvl7pPr marL="2430201" indent="0">
              <a:buNone/>
              <a:defRPr sz="797"/>
            </a:lvl7pPr>
            <a:lvl8pPr marL="2835234" indent="0">
              <a:buNone/>
              <a:defRPr sz="797"/>
            </a:lvl8pPr>
            <a:lvl9pPr marL="3240268" indent="0">
              <a:buNone/>
              <a:defRPr sz="79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40680" y="1981200"/>
            <a:ext cx="2601326" cy="576262"/>
          </a:xfrm>
        </p:spPr>
        <p:txBody>
          <a:bodyPr anchor="b">
            <a:noAutofit/>
          </a:bodyPr>
          <a:lstStyle>
            <a:lvl1pPr marL="0" indent="0">
              <a:buNone/>
              <a:defRPr sz="2126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05033" indent="0">
              <a:buNone/>
              <a:defRPr sz="1772" b="1"/>
            </a:lvl2pPr>
            <a:lvl3pPr marL="810067" indent="0">
              <a:buNone/>
              <a:defRPr sz="1595" b="1"/>
            </a:lvl3pPr>
            <a:lvl4pPr marL="1215100" indent="0">
              <a:buNone/>
              <a:defRPr sz="1417" b="1"/>
            </a:lvl4pPr>
            <a:lvl5pPr marL="1620134" indent="0">
              <a:buNone/>
              <a:defRPr sz="1417" b="1"/>
            </a:lvl5pPr>
            <a:lvl6pPr marL="2025167" indent="0">
              <a:buNone/>
              <a:defRPr sz="1417" b="1"/>
            </a:lvl6pPr>
            <a:lvl7pPr marL="2430201" indent="0">
              <a:buNone/>
              <a:defRPr sz="1417" b="1"/>
            </a:lvl7pPr>
            <a:lvl8pPr marL="2835234" indent="0">
              <a:buNone/>
              <a:defRPr sz="1417" b="1"/>
            </a:lvl8pPr>
            <a:lvl9pPr marL="3240268" indent="0">
              <a:buNone/>
              <a:defRPr sz="1417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31330" y="2667000"/>
            <a:ext cx="261067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240"/>
            </a:lvl1pPr>
            <a:lvl2pPr marL="405033" indent="0">
              <a:buNone/>
              <a:defRPr sz="1063"/>
            </a:lvl2pPr>
            <a:lvl3pPr marL="810067" indent="0">
              <a:buNone/>
              <a:defRPr sz="886"/>
            </a:lvl3pPr>
            <a:lvl4pPr marL="1215100" indent="0">
              <a:buNone/>
              <a:defRPr sz="797"/>
            </a:lvl4pPr>
            <a:lvl5pPr marL="1620134" indent="0">
              <a:buNone/>
              <a:defRPr sz="797"/>
            </a:lvl5pPr>
            <a:lvl6pPr marL="2025167" indent="0">
              <a:buNone/>
              <a:defRPr sz="797"/>
            </a:lvl6pPr>
            <a:lvl7pPr marL="2430201" indent="0">
              <a:buNone/>
              <a:defRPr sz="797"/>
            </a:lvl7pPr>
            <a:lvl8pPr marL="2835234" indent="0">
              <a:buNone/>
              <a:defRPr sz="797"/>
            </a:lvl8pPr>
            <a:lvl9pPr marL="3240268" indent="0">
              <a:buNone/>
              <a:defRPr sz="79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12039" y="1981200"/>
            <a:ext cx="2597669" cy="576262"/>
          </a:xfrm>
        </p:spPr>
        <p:txBody>
          <a:bodyPr anchor="b">
            <a:noAutofit/>
          </a:bodyPr>
          <a:lstStyle>
            <a:lvl1pPr marL="0" indent="0">
              <a:buNone/>
              <a:defRPr sz="2126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05033" indent="0">
              <a:buNone/>
              <a:defRPr sz="1772" b="1"/>
            </a:lvl2pPr>
            <a:lvl3pPr marL="810067" indent="0">
              <a:buNone/>
              <a:defRPr sz="1595" b="1"/>
            </a:lvl3pPr>
            <a:lvl4pPr marL="1215100" indent="0">
              <a:buNone/>
              <a:defRPr sz="1417" b="1"/>
            </a:lvl4pPr>
            <a:lvl5pPr marL="1620134" indent="0">
              <a:buNone/>
              <a:defRPr sz="1417" b="1"/>
            </a:lvl5pPr>
            <a:lvl6pPr marL="2025167" indent="0">
              <a:buNone/>
              <a:defRPr sz="1417" b="1"/>
            </a:lvl6pPr>
            <a:lvl7pPr marL="2430201" indent="0">
              <a:buNone/>
              <a:defRPr sz="1417" b="1"/>
            </a:lvl7pPr>
            <a:lvl8pPr marL="2835234" indent="0">
              <a:buNone/>
              <a:defRPr sz="1417" b="1"/>
            </a:lvl8pPr>
            <a:lvl9pPr marL="3240268" indent="0">
              <a:buNone/>
              <a:defRPr sz="1417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6312039" y="2667000"/>
            <a:ext cx="2597669" cy="3589338"/>
          </a:xfrm>
        </p:spPr>
        <p:txBody>
          <a:bodyPr anchor="t">
            <a:normAutofit/>
          </a:bodyPr>
          <a:lstStyle>
            <a:lvl1pPr marL="0" indent="0">
              <a:buNone/>
              <a:defRPr sz="1240"/>
            </a:lvl1pPr>
            <a:lvl2pPr marL="405033" indent="0">
              <a:buNone/>
              <a:defRPr sz="1063"/>
            </a:lvl2pPr>
            <a:lvl3pPr marL="810067" indent="0">
              <a:buNone/>
              <a:defRPr sz="886"/>
            </a:lvl3pPr>
            <a:lvl4pPr marL="1215100" indent="0">
              <a:buNone/>
              <a:defRPr sz="797"/>
            </a:lvl4pPr>
            <a:lvl5pPr marL="1620134" indent="0">
              <a:buNone/>
              <a:defRPr sz="797"/>
            </a:lvl5pPr>
            <a:lvl6pPr marL="2025167" indent="0">
              <a:buNone/>
              <a:defRPr sz="797"/>
            </a:lvl6pPr>
            <a:lvl7pPr marL="2430201" indent="0">
              <a:buNone/>
              <a:defRPr sz="797"/>
            </a:lvl7pPr>
            <a:lvl8pPr marL="2835234" indent="0">
              <a:buNone/>
              <a:defRPr sz="797"/>
            </a:lvl8pPr>
            <a:lvl9pPr marL="3240268" indent="0">
              <a:buNone/>
              <a:defRPr sz="79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301129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168098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4/1/2021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10510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72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8041" y="4250949"/>
            <a:ext cx="2604701" cy="576262"/>
          </a:xfrm>
        </p:spPr>
        <p:txBody>
          <a:bodyPr anchor="b">
            <a:noAutofit/>
          </a:bodyPr>
          <a:lstStyle>
            <a:lvl1pPr marL="0" indent="0">
              <a:buNone/>
              <a:defRPr sz="2126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05033" indent="0">
              <a:buNone/>
              <a:defRPr sz="1772" b="1"/>
            </a:lvl2pPr>
            <a:lvl3pPr marL="810067" indent="0">
              <a:buNone/>
              <a:defRPr sz="1595" b="1"/>
            </a:lvl3pPr>
            <a:lvl4pPr marL="1215100" indent="0">
              <a:buNone/>
              <a:defRPr sz="1417" b="1"/>
            </a:lvl4pPr>
            <a:lvl5pPr marL="1620134" indent="0">
              <a:buNone/>
              <a:defRPr sz="1417" b="1"/>
            </a:lvl5pPr>
            <a:lvl6pPr marL="2025167" indent="0">
              <a:buNone/>
              <a:defRPr sz="1417" b="1"/>
            </a:lvl6pPr>
            <a:lvl7pPr marL="2430201" indent="0">
              <a:buNone/>
              <a:defRPr sz="1417" b="1"/>
            </a:lvl7pPr>
            <a:lvl8pPr marL="2835234" indent="0">
              <a:buNone/>
              <a:defRPr sz="1417" b="1"/>
            </a:lvl8pPr>
            <a:lvl9pPr marL="3240268" indent="0">
              <a:buNone/>
              <a:defRPr sz="1417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78041" y="2209800"/>
            <a:ext cx="2604701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417"/>
            </a:lvl1pPr>
            <a:lvl2pPr marL="405033" indent="0">
              <a:buNone/>
              <a:defRPr sz="1417"/>
            </a:lvl2pPr>
            <a:lvl3pPr marL="810067" indent="0">
              <a:buNone/>
              <a:defRPr sz="1417"/>
            </a:lvl3pPr>
            <a:lvl4pPr marL="1215100" indent="0">
              <a:buNone/>
              <a:defRPr sz="1417"/>
            </a:lvl4pPr>
            <a:lvl5pPr marL="1620134" indent="0">
              <a:buNone/>
              <a:defRPr sz="1417"/>
            </a:lvl5pPr>
            <a:lvl6pPr marL="2025167" indent="0">
              <a:buNone/>
              <a:defRPr sz="1417"/>
            </a:lvl6pPr>
            <a:lvl7pPr marL="2430201" indent="0">
              <a:buNone/>
              <a:defRPr sz="1417"/>
            </a:lvl7pPr>
            <a:lvl8pPr marL="2835234" indent="0">
              <a:buNone/>
              <a:defRPr sz="1417"/>
            </a:lvl8pPr>
            <a:lvl9pPr marL="3240268" indent="0">
              <a:buNone/>
              <a:defRPr sz="1417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578041" y="4827212"/>
            <a:ext cx="2604701" cy="659189"/>
          </a:xfrm>
        </p:spPr>
        <p:txBody>
          <a:bodyPr anchor="t">
            <a:normAutofit/>
          </a:bodyPr>
          <a:lstStyle>
            <a:lvl1pPr marL="0" indent="0">
              <a:buNone/>
              <a:defRPr sz="1240"/>
            </a:lvl1pPr>
            <a:lvl2pPr marL="405033" indent="0">
              <a:buNone/>
              <a:defRPr sz="1063"/>
            </a:lvl2pPr>
            <a:lvl3pPr marL="810067" indent="0">
              <a:buNone/>
              <a:defRPr sz="886"/>
            </a:lvl3pPr>
            <a:lvl4pPr marL="1215100" indent="0">
              <a:buNone/>
              <a:defRPr sz="797"/>
            </a:lvl4pPr>
            <a:lvl5pPr marL="1620134" indent="0">
              <a:buNone/>
              <a:defRPr sz="797"/>
            </a:lvl5pPr>
            <a:lvl6pPr marL="2025167" indent="0">
              <a:buNone/>
              <a:defRPr sz="797"/>
            </a:lvl6pPr>
            <a:lvl7pPr marL="2430201" indent="0">
              <a:buNone/>
              <a:defRPr sz="797"/>
            </a:lvl7pPr>
            <a:lvl8pPr marL="2835234" indent="0">
              <a:buNone/>
              <a:defRPr sz="797"/>
            </a:lvl8pPr>
            <a:lvl9pPr marL="3240268" indent="0">
              <a:buNone/>
              <a:defRPr sz="79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45744" y="4250949"/>
            <a:ext cx="2596262" cy="576262"/>
          </a:xfrm>
        </p:spPr>
        <p:txBody>
          <a:bodyPr anchor="b">
            <a:noAutofit/>
          </a:bodyPr>
          <a:lstStyle>
            <a:lvl1pPr marL="0" indent="0">
              <a:buNone/>
              <a:defRPr sz="2126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05033" indent="0">
              <a:buNone/>
              <a:defRPr sz="1772" b="1"/>
            </a:lvl2pPr>
            <a:lvl3pPr marL="810067" indent="0">
              <a:buNone/>
              <a:defRPr sz="1595" b="1"/>
            </a:lvl3pPr>
            <a:lvl4pPr marL="1215100" indent="0">
              <a:buNone/>
              <a:defRPr sz="1417" b="1"/>
            </a:lvl4pPr>
            <a:lvl5pPr marL="1620134" indent="0">
              <a:buNone/>
              <a:defRPr sz="1417" b="1"/>
            </a:lvl5pPr>
            <a:lvl6pPr marL="2025167" indent="0">
              <a:buNone/>
              <a:defRPr sz="1417" b="1"/>
            </a:lvl6pPr>
            <a:lvl7pPr marL="2430201" indent="0">
              <a:buNone/>
              <a:defRPr sz="1417" b="1"/>
            </a:lvl7pPr>
            <a:lvl8pPr marL="2835234" indent="0">
              <a:buNone/>
              <a:defRPr sz="1417" b="1"/>
            </a:lvl8pPr>
            <a:lvl9pPr marL="3240268" indent="0">
              <a:buNone/>
              <a:defRPr sz="1417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45743" y="2209800"/>
            <a:ext cx="259626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417"/>
            </a:lvl1pPr>
            <a:lvl2pPr marL="405033" indent="0">
              <a:buNone/>
              <a:defRPr sz="1417"/>
            </a:lvl2pPr>
            <a:lvl3pPr marL="810067" indent="0">
              <a:buNone/>
              <a:defRPr sz="1417"/>
            </a:lvl3pPr>
            <a:lvl4pPr marL="1215100" indent="0">
              <a:buNone/>
              <a:defRPr sz="1417"/>
            </a:lvl4pPr>
            <a:lvl5pPr marL="1620134" indent="0">
              <a:buNone/>
              <a:defRPr sz="1417"/>
            </a:lvl5pPr>
            <a:lvl6pPr marL="2025167" indent="0">
              <a:buNone/>
              <a:defRPr sz="1417"/>
            </a:lvl6pPr>
            <a:lvl7pPr marL="2430201" indent="0">
              <a:buNone/>
              <a:defRPr sz="1417"/>
            </a:lvl7pPr>
            <a:lvl8pPr marL="2835234" indent="0">
              <a:buNone/>
              <a:defRPr sz="1417"/>
            </a:lvl8pPr>
            <a:lvl9pPr marL="3240268" indent="0">
              <a:buNone/>
              <a:defRPr sz="1417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44545" y="4827211"/>
            <a:ext cx="2599700" cy="659189"/>
          </a:xfrm>
        </p:spPr>
        <p:txBody>
          <a:bodyPr anchor="t">
            <a:normAutofit/>
          </a:bodyPr>
          <a:lstStyle>
            <a:lvl1pPr marL="0" indent="0">
              <a:buNone/>
              <a:defRPr sz="1240"/>
            </a:lvl1pPr>
            <a:lvl2pPr marL="405033" indent="0">
              <a:buNone/>
              <a:defRPr sz="1063"/>
            </a:lvl2pPr>
            <a:lvl3pPr marL="810067" indent="0">
              <a:buNone/>
              <a:defRPr sz="886"/>
            </a:lvl3pPr>
            <a:lvl4pPr marL="1215100" indent="0">
              <a:buNone/>
              <a:defRPr sz="797"/>
            </a:lvl4pPr>
            <a:lvl5pPr marL="1620134" indent="0">
              <a:buNone/>
              <a:defRPr sz="797"/>
            </a:lvl5pPr>
            <a:lvl6pPr marL="2025167" indent="0">
              <a:buNone/>
              <a:defRPr sz="797"/>
            </a:lvl6pPr>
            <a:lvl7pPr marL="2430201" indent="0">
              <a:buNone/>
              <a:defRPr sz="797"/>
            </a:lvl7pPr>
            <a:lvl8pPr marL="2835234" indent="0">
              <a:buNone/>
              <a:defRPr sz="797"/>
            </a:lvl8pPr>
            <a:lvl9pPr marL="3240268" indent="0">
              <a:buNone/>
              <a:defRPr sz="79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12039" y="4250949"/>
            <a:ext cx="2597669" cy="576262"/>
          </a:xfrm>
        </p:spPr>
        <p:txBody>
          <a:bodyPr anchor="b">
            <a:noAutofit/>
          </a:bodyPr>
          <a:lstStyle>
            <a:lvl1pPr marL="0" indent="0">
              <a:buNone/>
              <a:defRPr sz="2126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05033" indent="0">
              <a:buNone/>
              <a:defRPr sz="1772" b="1"/>
            </a:lvl2pPr>
            <a:lvl3pPr marL="810067" indent="0">
              <a:buNone/>
              <a:defRPr sz="1595" b="1"/>
            </a:lvl3pPr>
            <a:lvl4pPr marL="1215100" indent="0">
              <a:buNone/>
              <a:defRPr sz="1417" b="1"/>
            </a:lvl4pPr>
            <a:lvl5pPr marL="1620134" indent="0">
              <a:buNone/>
              <a:defRPr sz="1417" b="1"/>
            </a:lvl5pPr>
            <a:lvl6pPr marL="2025167" indent="0">
              <a:buNone/>
              <a:defRPr sz="1417" b="1"/>
            </a:lvl6pPr>
            <a:lvl7pPr marL="2430201" indent="0">
              <a:buNone/>
              <a:defRPr sz="1417" b="1"/>
            </a:lvl7pPr>
            <a:lvl8pPr marL="2835234" indent="0">
              <a:buNone/>
              <a:defRPr sz="1417" b="1"/>
            </a:lvl8pPr>
            <a:lvl9pPr marL="3240268" indent="0">
              <a:buNone/>
              <a:defRPr sz="1417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312038" y="2209800"/>
            <a:ext cx="2597669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417"/>
            </a:lvl1pPr>
            <a:lvl2pPr marL="405033" indent="0">
              <a:buNone/>
              <a:defRPr sz="1417"/>
            </a:lvl2pPr>
            <a:lvl3pPr marL="810067" indent="0">
              <a:buNone/>
              <a:defRPr sz="1417"/>
            </a:lvl3pPr>
            <a:lvl4pPr marL="1215100" indent="0">
              <a:buNone/>
              <a:defRPr sz="1417"/>
            </a:lvl4pPr>
            <a:lvl5pPr marL="1620134" indent="0">
              <a:buNone/>
              <a:defRPr sz="1417"/>
            </a:lvl5pPr>
            <a:lvl6pPr marL="2025167" indent="0">
              <a:buNone/>
              <a:defRPr sz="1417"/>
            </a:lvl6pPr>
            <a:lvl7pPr marL="2430201" indent="0">
              <a:buNone/>
              <a:defRPr sz="1417"/>
            </a:lvl7pPr>
            <a:lvl8pPr marL="2835234" indent="0">
              <a:buNone/>
              <a:defRPr sz="1417"/>
            </a:lvl8pPr>
            <a:lvl9pPr marL="3240268" indent="0">
              <a:buNone/>
              <a:defRPr sz="1417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6311929" y="4827209"/>
            <a:ext cx="2601110" cy="659189"/>
          </a:xfrm>
        </p:spPr>
        <p:txBody>
          <a:bodyPr anchor="t">
            <a:normAutofit/>
          </a:bodyPr>
          <a:lstStyle>
            <a:lvl1pPr marL="0" indent="0">
              <a:buNone/>
              <a:defRPr sz="1240"/>
            </a:lvl1pPr>
            <a:lvl2pPr marL="405033" indent="0">
              <a:buNone/>
              <a:defRPr sz="1063"/>
            </a:lvl2pPr>
            <a:lvl3pPr marL="810067" indent="0">
              <a:buNone/>
              <a:defRPr sz="886"/>
            </a:lvl3pPr>
            <a:lvl4pPr marL="1215100" indent="0">
              <a:buNone/>
              <a:defRPr sz="797"/>
            </a:lvl4pPr>
            <a:lvl5pPr marL="1620134" indent="0">
              <a:buNone/>
              <a:defRPr sz="797"/>
            </a:lvl5pPr>
            <a:lvl6pPr marL="2025167" indent="0">
              <a:buNone/>
              <a:defRPr sz="797"/>
            </a:lvl6pPr>
            <a:lvl7pPr marL="2430201" indent="0">
              <a:buNone/>
              <a:defRPr sz="797"/>
            </a:lvl7pPr>
            <a:lvl8pPr marL="2835234" indent="0">
              <a:buNone/>
              <a:defRPr sz="797"/>
            </a:lvl8pPr>
            <a:lvl9pPr marL="3240268" indent="0">
              <a:buNone/>
              <a:defRPr sz="79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301129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168098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4/1/2021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65636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30361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57013" y="430214"/>
            <a:ext cx="1552695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042" y="887414"/>
            <a:ext cx="6576446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90768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d1v8u1ev1s9e4n.cloudfront.net/525cc2b863dade586409edbd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640" b="38638"/>
          <a:stretch/>
        </p:blipFill>
        <p:spPr bwMode="auto">
          <a:xfrm>
            <a:off x="7300465" y="3356992"/>
            <a:ext cx="3500885" cy="350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ый прямоугольник 6"/>
          <p:cNvSpPr/>
          <p:nvPr userDrawn="1"/>
        </p:nvSpPr>
        <p:spPr>
          <a:xfrm>
            <a:off x="720155" y="447890"/>
            <a:ext cx="9433048" cy="6120680"/>
          </a:xfrm>
          <a:prstGeom prst="roundRect">
            <a:avLst/>
          </a:prstGeom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810102" y="2130428"/>
            <a:ext cx="9181147" cy="1470025"/>
          </a:xfrm>
        </p:spPr>
        <p:txBody>
          <a:bodyPr/>
          <a:lstStyle>
            <a:lvl1pPr>
              <a:defRPr b="1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ngsuh" pitchFamily="18" charset="-127"/>
                <a:ea typeface="Gungsuh" pitchFamily="18" charset="-127"/>
              </a:defRPr>
            </a:lvl1pPr>
          </a:lstStyle>
          <a:p>
            <a:r>
              <a:rPr lang="ru-RU" dirty="0" smtClean="0"/>
              <a:t>Шаблон презентации</a:t>
            </a:r>
            <a:br>
              <a:rPr lang="ru-RU" dirty="0" smtClean="0"/>
            </a:br>
            <a:r>
              <a:rPr lang="ru-RU" dirty="0" smtClean="0"/>
              <a:t>«Космос»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540068" y="6356353"/>
            <a:ext cx="2520315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01.04.2021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pic>
        <p:nvPicPr>
          <p:cNvPr id="1026" name="Picture 2" descr="http://www.wallmonkeys.com/blog/wp-content/gallery/blog-4/Fotolia_6324299_1.png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24" t="27936" b="33102"/>
          <a:stretch/>
        </p:blipFill>
        <p:spPr bwMode="auto">
          <a:xfrm>
            <a:off x="68159" y="59597"/>
            <a:ext cx="4120595" cy="2096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images.easyfreeclipart.com/1254/rocket-launch-free-cliparts-that-you-can-download-to-computer-1254213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83771">
            <a:off x="7207311" y="3319036"/>
            <a:ext cx="2740053" cy="3137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1728267" y="5229200"/>
            <a:ext cx="6306746" cy="1158756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>
                <a:solidFill>
                  <a:srgbClr val="0070C0"/>
                </a:solidFill>
                <a:latin typeface="Gungsuh" pitchFamily="18" charset="-127"/>
                <a:ea typeface="Gungsuh" pitchFamily="18" charset="-127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Автор: учитель начальных классов </a:t>
            </a:r>
          </a:p>
          <a:p>
            <a:pPr lvl="0"/>
            <a:r>
              <a:rPr lang="ru-RU" dirty="0" smtClean="0"/>
              <a:t>МБОУ Первомайской СОШ им. А.С. Ерёмина</a:t>
            </a:r>
          </a:p>
          <a:p>
            <a:pPr lvl="0"/>
            <a:r>
              <a:rPr lang="ru-RU" dirty="0" smtClean="0"/>
              <a:t>Татарского района   Новосибирской области </a:t>
            </a:r>
          </a:p>
          <a:p>
            <a:pPr lvl="0"/>
            <a:r>
              <a:rPr lang="ru-RU" dirty="0" smtClean="0"/>
              <a:t>Игнатова Лариса Юрьевна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Скругленный прямоугольник 7"/>
          <p:cNvSpPr/>
          <p:nvPr userDrawn="1"/>
        </p:nvSpPr>
        <p:spPr>
          <a:xfrm>
            <a:off x="720155" y="447890"/>
            <a:ext cx="9433048" cy="6120680"/>
          </a:xfrm>
          <a:prstGeom prst="roundRect">
            <a:avLst/>
          </a:prstGeom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4" descr="http://images.easyfreeclipart.com/1254/rocket-launch-free-cliparts-that-you-can-download-to-computer-1254213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84112">
            <a:off x="9003970" y="4716992"/>
            <a:ext cx="1817983" cy="2081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452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3220" y="2861734"/>
            <a:ext cx="7818980" cy="1915647"/>
          </a:xfrm>
        </p:spPr>
        <p:txBody>
          <a:bodyPr anchor="b"/>
          <a:lstStyle>
            <a:lvl1pPr algn="l">
              <a:defRPr sz="3544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3218" y="4777381"/>
            <a:ext cx="7818981" cy="860400"/>
          </a:xfrm>
        </p:spPr>
        <p:txBody>
          <a:bodyPr anchor="t"/>
          <a:lstStyle>
            <a:lvl1pPr marL="0" indent="0" algn="l">
              <a:buNone/>
              <a:defRPr sz="1772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05033" indent="0">
              <a:buNone/>
              <a:defRPr sz="1595">
                <a:solidFill>
                  <a:schemeClr val="tx1">
                    <a:tint val="75000"/>
                  </a:schemeClr>
                </a:solidFill>
              </a:defRPr>
            </a:lvl2pPr>
            <a:lvl3pPr marL="810067" indent="0">
              <a:buNone/>
              <a:defRPr sz="1417">
                <a:solidFill>
                  <a:schemeClr val="tx1">
                    <a:tint val="75000"/>
                  </a:schemeClr>
                </a:solidFill>
              </a:defRPr>
            </a:lvl3pPr>
            <a:lvl4pPr marL="1215100" indent="0">
              <a:buNone/>
              <a:defRPr sz="1240">
                <a:solidFill>
                  <a:schemeClr val="tx1">
                    <a:tint val="75000"/>
                  </a:schemeClr>
                </a:solidFill>
              </a:defRPr>
            </a:lvl4pPr>
            <a:lvl5pPr marL="1620134" indent="0">
              <a:buNone/>
              <a:defRPr sz="1240">
                <a:solidFill>
                  <a:schemeClr val="tx1">
                    <a:tint val="75000"/>
                  </a:schemeClr>
                </a:solidFill>
              </a:defRPr>
            </a:lvl5pPr>
            <a:lvl6pPr marL="2025167" indent="0">
              <a:buNone/>
              <a:defRPr sz="1240">
                <a:solidFill>
                  <a:schemeClr val="tx1">
                    <a:tint val="75000"/>
                  </a:schemeClr>
                </a:solidFill>
              </a:defRPr>
            </a:lvl6pPr>
            <a:lvl7pPr marL="2430201" indent="0">
              <a:buNone/>
              <a:defRPr sz="1240">
                <a:solidFill>
                  <a:schemeClr val="tx1">
                    <a:tint val="75000"/>
                  </a:schemeClr>
                </a:solidFill>
              </a:defRPr>
            </a:lvl7pPr>
            <a:lvl8pPr marL="2835234" indent="0">
              <a:buNone/>
              <a:defRPr sz="1240">
                <a:solidFill>
                  <a:schemeClr val="tx1">
                    <a:tint val="75000"/>
                  </a:schemeClr>
                </a:solidFill>
              </a:defRPr>
            </a:lvl8pPr>
            <a:lvl9pPr marL="3240268" indent="0">
              <a:buNone/>
              <a:defRPr sz="12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Скругленный прямоугольник 6"/>
          <p:cNvSpPr/>
          <p:nvPr userDrawn="1"/>
        </p:nvSpPr>
        <p:spPr>
          <a:xfrm>
            <a:off x="720155" y="447890"/>
            <a:ext cx="9433048" cy="6120680"/>
          </a:xfrm>
          <a:prstGeom prst="roundRect">
            <a:avLst/>
          </a:prstGeom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4" descr="http://images.easyfreeclipart.com/1254/rocket-launch-free-cliparts-that-you-can-download-to-computer-1254213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84112">
            <a:off x="9003970" y="4716992"/>
            <a:ext cx="1817983" cy="2081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7559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7466" y="2060576"/>
            <a:ext cx="3894882" cy="4195763"/>
          </a:xfrm>
        </p:spPr>
        <p:txBody>
          <a:bodyPr>
            <a:normAutofit/>
          </a:bodyPr>
          <a:lstStyle>
            <a:lvl1pPr>
              <a:defRPr sz="1595"/>
            </a:lvl1pPr>
            <a:lvl2pPr>
              <a:defRPr sz="1417"/>
            </a:lvl2pPr>
            <a:lvl3pPr>
              <a:defRPr sz="1240"/>
            </a:lvl3pPr>
            <a:lvl4pPr>
              <a:defRPr sz="1063"/>
            </a:lvl4pPr>
            <a:lvl5pPr>
              <a:defRPr sz="1063"/>
            </a:lvl5pPr>
            <a:lvl6pPr>
              <a:defRPr sz="1063"/>
            </a:lvl6pPr>
            <a:lvl7pPr>
              <a:defRPr sz="1063"/>
            </a:lvl7pPr>
            <a:lvl8pPr>
              <a:defRPr sz="1063"/>
            </a:lvl8pPr>
            <a:lvl9pPr>
              <a:defRPr sz="106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09528" y="2056093"/>
            <a:ext cx="3894883" cy="4200245"/>
          </a:xfrm>
        </p:spPr>
        <p:txBody>
          <a:bodyPr>
            <a:normAutofit/>
          </a:bodyPr>
          <a:lstStyle>
            <a:lvl1pPr>
              <a:defRPr sz="1595"/>
            </a:lvl1pPr>
            <a:lvl2pPr>
              <a:defRPr sz="1417"/>
            </a:lvl2pPr>
            <a:lvl3pPr>
              <a:defRPr sz="1240"/>
            </a:lvl3pPr>
            <a:lvl4pPr>
              <a:defRPr sz="1063"/>
            </a:lvl4pPr>
            <a:lvl5pPr>
              <a:defRPr sz="1063"/>
            </a:lvl5pPr>
            <a:lvl6pPr>
              <a:defRPr sz="1063"/>
            </a:lvl6pPr>
            <a:lvl7pPr>
              <a:defRPr sz="1063"/>
            </a:lvl7pPr>
            <a:lvl8pPr>
              <a:defRPr sz="1063"/>
            </a:lvl8pPr>
            <a:lvl9pPr>
              <a:defRPr sz="106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Скругленный прямоугольник 7"/>
          <p:cNvSpPr/>
          <p:nvPr userDrawn="1"/>
        </p:nvSpPr>
        <p:spPr>
          <a:xfrm>
            <a:off x="720155" y="447890"/>
            <a:ext cx="9433048" cy="6120680"/>
          </a:xfrm>
          <a:prstGeom prst="roundRect">
            <a:avLst/>
          </a:prstGeom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4" descr="http://images.easyfreeclipart.com/1254/rocket-launch-free-cliparts-that-you-can-download-to-computer-1254213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84112">
            <a:off x="9003970" y="4716992"/>
            <a:ext cx="1817983" cy="2081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6827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7466" y="1905000"/>
            <a:ext cx="3894881" cy="576262"/>
          </a:xfrm>
        </p:spPr>
        <p:txBody>
          <a:bodyPr anchor="b">
            <a:noAutofit/>
          </a:bodyPr>
          <a:lstStyle>
            <a:lvl1pPr marL="0" indent="0">
              <a:buNone/>
              <a:defRPr sz="2126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05033" indent="0">
              <a:buNone/>
              <a:defRPr sz="1772" b="1"/>
            </a:lvl2pPr>
            <a:lvl3pPr marL="810067" indent="0">
              <a:buNone/>
              <a:defRPr sz="1595" b="1"/>
            </a:lvl3pPr>
            <a:lvl4pPr marL="1215100" indent="0">
              <a:buNone/>
              <a:defRPr sz="1417" b="1"/>
            </a:lvl4pPr>
            <a:lvl5pPr marL="1620134" indent="0">
              <a:buNone/>
              <a:defRPr sz="1417" b="1"/>
            </a:lvl5pPr>
            <a:lvl6pPr marL="2025167" indent="0">
              <a:buNone/>
              <a:defRPr sz="1417" b="1"/>
            </a:lvl6pPr>
            <a:lvl7pPr marL="2430201" indent="0">
              <a:buNone/>
              <a:defRPr sz="1417" b="1"/>
            </a:lvl7pPr>
            <a:lvl8pPr marL="2835234" indent="0">
              <a:buNone/>
              <a:defRPr sz="1417" b="1"/>
            </a:lvl8pPr>
            <a:lvl9pPr marL="3240268" indent="0">
              <a:buNone/>
              <a:defRPr sz="1417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77466" y="2514600"/>
            <a:ext cx="3894882" cy="3741738"/>
          </a:xfrm>
        </p:spPr>
        <p:txBody>
          <a:bodyPr>
            <a:normAutofit/>
          </a:bodyPr>
          <a:lstStyle>
            <a:lvl1pPr>
              <a:defRPr sz="1595"/>
            </a:lvl1pPr>
            <a:lvl2pPr>
              <a:defRPr sz="1417"/>
            </a:lvl2pPr>
            <a:lvl3pPr>
              <a:defRPr sz="1240"/>
            </a:lvl3pPr>
            <a:lvl4pPr>
              <a:defRPr sz="1063"/>
            </a:lvl4pPr>
            <a:lvl5pPr>
              <a:defRPr sz="1063"/>
            </a:lvl5pPr>
            <a:lvl6pPr>
              <a:defRPr sz="1063"/>
            </a:lvl6pPr>
            <a:lvl7pPr>
              <a:defRPr sz="1063"/>
            </a:lvl7pPr>
            <a:lvl8pPr>
              <a:defRPr sz="1063"/>
            </a:lvl8pPr>
            <a:lvl9pPr>
              <a:defRPr sz="106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9529" y="1905000"/>
            <a:ext cx="3894882" cy="576262"/>
          </a:xfrm>
        </p:spPr>
        <p:txBody>
          <a:bodyPr anchor="b">
            <a:noAutofit/>
          </a:bodyPr>
          <a:lstStyle>
            <a:lvl1pPr marL="0" indent="0">
              <a:buNone/>
              <a:defRPr sz="2126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05033" indent="0">
              <a:buNone/>
              <a:defRPr sz="1772" b="1"/>
            </a:lvl2pPr>
            <a:lvl3pPr marL="810067" indent="0">
              <a:buNone/>
              <a:defRPr sz="1595" b="1"/>
            </a:lvl3pPr>
            <a:lvl4pPr marL="1215100" indent="0">
              <a:buNone/>
              <a:defRPr sz="1417" b="1"/>
            </a:lvl4pPr>
            <a:lvl5pPr marL="1620134" indent="0">
              <a:buNone/>
              <a:defRPr sz="1417" b="1"/>
            </a:lvl5pPr>
            <a:lvl6pPr marL="2025167" indent="0">
              <a:buNone/>
              <a:defRPr sz="1417" b="1"/>
            </a:lvl6pPr>
            <a:lvl7pPr marL="2430201" indent="0">
              <a:buNone/>
              <a:defRPr sz="1417" b="1"/>
            </a:lvl7pPr>
            <a:lvl8pPr marL="2835234" indent="0">
              <a:buNone/>
              <a:defRPr sz="1417" b="1"/>
            </a:lvl8pPr>
            <a:lvl9pPr marL="3240268" indent="0">
              <a:buNone/>
              <a:defRPr sz="1417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09529" y="2514600"/>
            <a:ext cx="3894882" cy="3741738"/>
          </a:xfrm>
        </p:spPr>
        <p:txBody>
          <a:bodyPr>
            <a:normAutofit/>
          </a:bodyPr>
          <a:lstStyle>
            <a:lvl1pPr>
              <a:defRPr sz="1595"/>
            </a:lvl1pPr>
            <a:lvl2pPr>
              <a:defRPr sz="1417"/>
            </a:lvl2pPr>
            <a:lvl3pPr>
              <a:defRPr sz="1240"/>
            </a:lvl3pPr>
            <a:lvl4pPr>
              <a:defRPr sz="1063"/>
            </a:lvl4pPr>
            <a:lvl5pPr>
              <a:defRPr sz="1063"/>
            </a:lvl5pPr>
            <a:lvl6pPr>
              <a:defRPr sz="1063"/>
            </a:lvl6pPr>
            <a:lvl7pPr>
              <a:defRPr sz="1063"/>
            </a:lvl7pPr>
            <a:lvl8pPr>
              <a:defRPr sz="1063"/>
            </a:lvl8pPr>
            <a:lvl9pPr>
              <a:defRPr sz="106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4/1/2021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2593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01.04.2021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Скругленный прямоугольник 7"/>
          <p:cNvSpPr/>
          <p:nvPr userDrawn="1"/>
        </p:nvSpPr>
        <p:spPr>
          <a:xfrm>
            <a:off x="720155" y="447890"/>
            <a:ext cx="9433048" cy="6120680"/>
          </a:xfrm>
          <a:prstGeom prst="roundRect">
            <a:avLst/>
          </a:prstGeom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4" descr="http://images.easyfreeclipart.com/1254/rocket-launch-free-cliparts-that-you-can-download-to-computer-1254213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84112">
            <a:off x="9003970" y="4716992"/>
            <a:ext cx="1817983" cy="2081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5695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01.04.2021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Скругленный прямоугольник 7"/>
          <p:cNvSpPr/>
          <p:nvPr userDrawn="1"/>
        </p:nvSpPr>
        <p:spPr>
          <a:xfrm>
            <a:off x="720155" y="447890"/>
            <a:ext cx="9433048" cy="6120680"/>
          </a:xfrm>
          <a:prstGeom prst="roundRect">
            <a:avLst/>
          </a:prstGeom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4" descr="http://images.easyfreeclipart.com/1254/rocket-launch-free-cliparts-that-you-can-download-to-computer-1254213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84112">
            <a:off x="9003970" y="4716992"/>
            <a:ext cx="1817983" cy="2081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347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3216" y="1447800"/>
            <a:ext cx="3013130" cy="1447800"/>
          </a:xfrm>
        </p:spPr>
        <p:txBody>
          <a:bodyPr anchor="b"/>
          <a:lstStyle>
            <a:lvl1pPr algn="l">
              <a:defRPr sz="2126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38871" y="1447800"/>
            <a:ext cx="4603329" cy="4572000"/>
          </a:xfrm>
        </p:spPr>
        <p:txBody>
          <a:bodyPr anchor="ctr">
            <a:normAutofit/>
          </a:bodyPr>
          <a:lstStyle>
            <a:lvl1pPr>
              <a:defRPr sz="1772"/>
            </a:lvl1pPr>
            <a:lvl2pPr>
              <a:defRPr sz="1595"/>
            </a:lvl2pPr>
            <a:lvl3pPr>
              <a:defRPr sz="1417"/>
            </a:lvl3pPr>
            <a:lvl4pPr>
              <a:defRPr sz="1240"/>
            </a:lvl4pPr>
            <a:lvl5pPr>
              <a:defRPr sz="1240"/>
            </a:lvl5pPr>
            <a:lvl6pPr>
              <a:defRPr sz="1240"/>
            </a:lvl6pPr>
            <a:lvl7pPr>
              <a:defRPr sz="1240"/>
            </a:lvl7pPr>
            <a:lvl8pPr>
              <a:defRPr sz="1240"/>
            </a:lvl8pPr>
            <a:lvl9pPr>
              <a:defRPr sz="124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3217" y="3129281"/>
            <a:ext cx="3013129" cy="2895599"/>
          </a:xfrm>
        </p:spPr>
        <p:txBody>
          <a:bodyPr/>
          <a:lstStyle>
            <a:lvl1pPr marL="0" indent="0">
              <a:buNone/>
              <a:defRPr sz="1240"/>
            </a:lvl1pPr>
            <a:lvl2pPr marL="405033" indent="0">
              <a:buNone/>
              <a:defRPr sz="1063"/>
            </a:lvl2pPr>
            <a:lvl3pPr marL="810067" indent="0">
              <a:buNone/>
              <a:defRPr sz="886"/>
            </a:lvl3pPr>
            <a:lvl4pPr marL="1215100" indent="0">
              <a:buNone/>
              <a:defRPr sz="797"/>
            </a:lvl4pPr>
            <a:lvl5pPr marL="1620134" indent="0">
              <a:buNone/>
              <a:defRPr sz="797"/>
            </a:lvl5pPr>
            <a:lvl6pPr marL="2025167" indent="0">
              <a:buNone/>
              <a:defRPr sz="797"/>
            </a:lvl6pPr>
            <a:lvl7pPr marL="2430201" indent="0">
              <a:buNone/>
              <a:defRPr sz="797"/>
            </a:lvl7pPr>
            <a:lvl8pPr marL="2835234" indent="0">
              <a:buNone/>
              <a:defRPr sz="797"/>
            </a:lvl8pPr>
            <a:lvl9pPr marL="3240268" indent="0">
              <a:buNone/>
              <a:defRPr sz="79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4/1/2021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4368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2290" y="1854192"/>
            <a:ext cx="4511996" cy="1574808"/>
          </a:xfrm>
        </p:spPr>
        <p:txBody>
          <a:bodyPr anchor="b">
            <a:normAutofit/>
          </a:bodyPr>
          <a:lstStyle>
            <a:lvl1pPr algn="l">
              <a:defRPr sz="3189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156864" y="1143000"/>
            <a:ext cx="2835354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417"/>
            </a:lvl1pPr>
            <a:lvl2pPr marL="405033" indent="0">
              <a:buNone/>
              <a:defRPr sz="1417"/>
            </a:lvl2pPr>
            <a:lvl3pPr marL="810067" indent="0">
              <a:buNone/>
              <a:defRPr sz="1417"/>
            </a:lvl3pPr>
            <a:lvl4pPr marL="1215100" indent="0">
              <a:buNone/>
              <a:defRPr sz="1417"/>
            </a:lvl4pPr>
            <a:lvl5pPr marL="1620134" indent="0">
              <a:buNone/>
              <a:defRPr sz="1417"/>
            </a:lvl5pPr>
            <a:lvl6pPr marL="2025167" indent="0">
              <a:buNone/>
              <a:defRPr sz="1417"/>
            </a:lvl6pPr>
            <a:lvl7pPr marL="2430201" indent="0">
              <a:buNone/>
              <a:defRPr sz="1417"/>
            </a:lvl7pPr>
            <a:lvl8pPr marL="2835234" indent="0">
              <a:buNone/>
              <a:defRPr sz="1417"/>
            </a:lvl8pPr>
            <a:lvl9pPr marL="3240268" indent="0">
              <a:buNone/>
              <a:defRPr sz="1417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3217" y="3657600"/>
            <a:ext cx="4504974" cy="1371600"/>
          </a:xfrm>
        </p:spPr>
        <p:txBody>
          <a:bodyPr>
            <a:normAutofit/>
          </a:bodyPr>
          <a:lstStyle>
            <a:lvl1pPr marL="0" indent="0">
              <a:buNone/>
              <a:defRPr sz="1240"/>
            </a:lvl1pPr>
            <a:lvl2pPr marL="405033" indent="0">
              <a:buNone/>
              <a:defRPr sz="1063"/>
            </a:lvl2pPr>
            <a:lvl3pPr marL="810067" indent="0">
              <a:buNone/>
              <a:defRPr sz="886"/>
            </a:lvl3pPr>
            <a:lvl4pPr marL="1215100" indent="0">
              <a:buNone/>
              <a:defRPr sz="797"/>
            </a:lvl4pPr>
            <a:lvl5pPr marL="1620134" indent="0">
              <a:buNone/>
              <a:defRPr sz="797"/>
            </a:lvl5pPr>
            <a:lvl6pPr marL="2025167" indent="0">
              <a:buNone/>
              <a:defRPr sz="797"/>
            </a:lvl6pPr>
            <a:lvl7pPr marL="2430201" indent="0">
              <a:buNone/>
              <a:defRPr sz="797"/>
            </a:lvl7pPr>
            <a:lvl8pPr marL="2835234" indent="0">
              <a:buNone/>
              <a:defRPr sz="797"/>
            </a:lvl8pPr>
            <a:lvl9pPr marL="3240268" indent="0">
              <a:buNone/>
              <a:defRPr sz="79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4298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6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6"/>
            <a:ext cx="3576540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8"/>
            <a:ext cx="134876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7627047" y="1676400"/>
            <a:ext cx="2497812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086979" y="1"/>
            <a:ext cx="1420501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7624270" y="6096000"/>
            <a:ext cx="880386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9247249" y="0"/>
            <a:ext cx="607576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2414" y="452718"/>
            <a:ext cx="8331997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7466" y="2052919"/>
            <a:ext cx="7926076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8940767" y="1808084"/>
            <a:ext cx="990599" cy="27003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974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4/1/2021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7710406" y="3242681"/>
            <a:ext cx="3859795" cy="2700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74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9171704" y="295730"/>
            <a:ext cx="742592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48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2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90696"/>
            <a:ext cx="1440235" cy="466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7113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49" r:id="rId18"/>
  </p:sldLayoutIdLst>
  <p:txStyles>
    <p:titleStyle>
      <a:lvl1pPr algn="l" defTabSz="405033" rtl="0" eaLnBrk="1" latinLnBrk="0" hangingPunct="1">
        <a:spcBef>
          <a:spcPct val="0"/>
        </a:spcBef>
        <a:buNone/>
        <a:defRPr sz="3721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3775" indent="-303775" algn="l" defTabSz="405033" rtl="0" eaLnBrk="1" latinLnBrk="0" hangingPunct="1">
        <a:spcBef>
          <a:spcPts val="886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772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658179" indent="-253146" algn="l" defTabSz="405033" rtl="0" eaLnBrk="1" latinLnBrk="0" hangingPunct="1">
        <a:spcBef>
          <a:spcPts val="886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595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012584" indent="-202517" algn="l" defTabSz="405033" rtl="0" eaLnBrk="1" latinLnBrk="0" hangingPunct="1">
        <a:spcBef>
          <a:spcPts val="886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17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417617" indent="-202517" algn="l" defTabSz="405033" rtl="0" eaLnBrk="1" latinLnBrk="0" hangingPunct="1">
        <a:spcBef>
          <a:spcPts val="886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24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1822651" indent="-202517" algn="l" defTabSz="405033" rtl="0" eaLnBrk="1" latinLnBrk="0" hangingPunct="1">
        <a:spcBef>
          <a:spcPts val="886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24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220065" indent="-202517" algn="l" defTabSz="405033" rtl="0" eaLnBrk="1" latinLnBrk="0" hangingPunct="1">
        <a:spcBef>
          <a:spcPts val="886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24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632718" indent="-202517" algn="l" defTabSz="405033" rtl="0" eaLnBrk="1" latinLnBrk="0" hangingPunct="1">
        <a:spcBef>
          <a:spcPts val="886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24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037751" indent="-202517" algn="l" defTabSz="405033" rtl="0" eaLnBrk="1" latinLnBrk="0" hangingPunct="1">
        <a:spcBef>
          <a:spcPts val="886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24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442785" indent="-202517" algn="l" defTabSz="405033" rtl="0" eaLnBrk="1" latinLnBrk="0" hangingPunct="1">
        <a:spcBef>
          <a:spcPts val="886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24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05033" rtl="0" eaLnBrk="1" latinLnBrk="0" hangingPunct="1">
        <a:defRPr sz="1595" kern="1200">
          <a:solidFill>
            <a:schemeClr val="tx1"/>
          </a:solidFill>
          <a:latin typeface="+mn-lt"/>
          <a:ea typeface="+mn-ea"/>
          <a:cs typeface="+mn-cs"/>
        </a:defRPr>
      </a:lvl1pPr>
      <a:lvl2pPr marL="405033" algn="l" defTabSz="405033" rtl="0" eaLnBrk="1" latinLnBrk="0" hangingPunct="1">
        <a:defRPr sz="1595" kern="1200">
          <a:solidFill>
            <a:schemeClr val="tx1"/>
          </a:solidFill>
          <a:latin typeface="+mn-lt"/>
          <a:ea typeface="+mn-ea"/>
          <a:cs typeface="+mn-cs"/>
        </a:defRPr>
      </a:lvl2pPr>
      <a:lvl3pPr marL="810067" algn="l" defTabSz="405033" rtl="0" eaLnBrk="1" latinLnBrk="0" hangingPunct="1">
        <a:defRPr sz="1595" kern="1200">
          <a:solidFill>
            <a:schemeClr val="tx1"/>
          </a:solidFill>
          <a:latin typeface="+mn-lt"/>
          <a:ea typeface="+mn-ea"/>
          <a:cs typeface="+mn-cs"/>
        </a:defRPr>
      </a:lvl3pPr>
      <a:lvl4pPr marL="1215100" algn="l" defTabSz="405033" rtl="0" eaLnBrk="1" latinLnBrk="0" hangingPunct="1">
        <a:defRPr sz="1595" kern="1200">
          <a:solidFill>
            <a:schemeClr val="tx1"/>
          </a:solidFill>
          <a:latin typeface="+mn-lt"/>
          <a:ea typeface="+mn-ea"/>
          <a:cs typeface="+mn-cs"/>
        </a:defRPr>
      </a:lvl4pPr>
      <a:lvl5pPr marL="1620134" algn="l" defTabSz="405033" rtl="0" eaLnBrk="1" latinLnBrk="0" hangingPunct="1">
        <a:defRPr sz="1595" kern="1200">
          <a:solidFill>
            <a:schemeClr val="tx1"/>
          </a:solidFill>
          <a:latin typeface="+mn-lt"/>
          <a:ea typeface="+mn-ea"/>
          <a:cs typeface="+mn-cs"/>
        </a:defRPr>
      </a:lvl5pPr>
      <a:lvl6pPr marL="2025167" algn="l" defTabSz="405033" rtl="0" eaLnBrk="1" latinLnBrk="0" hangingPunct="1">
        <a:defRPr sz="1595" kern="1200">
          <a:solidFill>
            <a:schemeClr val="tx1"/>
          </a:solidFill>
          <a:latin typeface="+mn-lt"/>
          <a:ea typeface="+mn-ea"/>
          <a:cs typeface="+mn-cs"/>
        </a:defRPr>
      </a:lvl6pPr>
      <a:lvl7pPr marL="2430201" algn="l" defTabSz="405033" rtl="0" eaLnBrk="1" latinLnBrk="0" hangingPunct="1">
        <a:defRPr sz="1595" kern="1200">
          <a:solidFill>
            <a:schemeClr val="tx1"/>
          </a:solidFill>
          <a:latin typeface="+mn-lt"/>
          <a:ea typeface="+mn-ea"/>
          <a:cs typeface="+mn-cs"/>
        </a:defRPr>
      </a:lvl7pPr>
      <a:lvl8pPr marL="2835234" algn="l" defTabSz="405033" rtl="0" eaLnBrk="1" latinLnBrk="0" hangingPunct="1">
        <a:defRPr sz="1595" kern="1200">
          <a:solidFill>
            <a:schemeClr val="tx1"/>
          </a:solidFill>
          <a:latin typeface="+mn-lt"/>
          <a:ea typeface="+mn-ea"/>
          <a:cs typeface="+mn-cs"/>
        </a:defRPr>
      </a:lvl8pPr>
      <a:lvl9pPr marL="3240268" algn="l" defTabSz="405033" rtl="0" eaLnBrk="1" latinLnBrk="0" hangingPunct="1">
        <a:defRPr sz="15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92163" y="1142747"/>
            <a:ext cx="9217024" cy="1296144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rebuchet MS" panose="020B0603020202020204" pitchFamily="34" charset="0"/>
              </a:rPr>
              <a:t>Презентация, посвященная </a:t>
            </a:r>
            <a:br>
              <a:rPr lang="ru-RU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rebuchet MS" panose="020B0603020202020204" pitchFamily="34" charset="0"/>
              </a:rPr>
            </a:br>
            <a:r>
              <a:rPr lang="ru-RU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rebuchet MS" panose="020B0603020202020204" pitchFamily="34" charset="0"/>
              </a:rPr>
              <a:t>60летию </a:t>
            </a:r>
            <a:r>
              <a:rPr lang="ru-RU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rebuchet MS" panose="020B0603020202020204" pitchFamily="34" charset="0"/>
              </a:rPr>
              <a:t>- Дню Космонавтики.</a:t>
            </a:r>
            <a:endParaRPr lang="ru-RU" sz="2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36179" y="188640"/>
            <a:ext cx="92170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дошкольное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образовательное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автономное учреждение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№78 «Пчёлка» </a:t>
            </a: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Орска</a:t>
            </a: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Оренбургская область, Россия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6099" y="5731802"/>
            <a:ext cx="625491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16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 воспитатель первой квалификационной категории</a:t>
            </a:r>
          </a:p>
          <a:p>
            <a:r>
              <a:rPr lang="ru-RU" sz="1600" b="1" dirty="0" err="1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Курбангулова</a:t>
            </a:r>
            <a:r>
              <a:rPr lang="ru-RU" sz="1600" b="1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Любовь Петровна</a:t>
            </a:r>
          </a:p>
          <a:p>
            <a:r>
              <a:rPr lang="ru-RU" sz="16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№10</a:t>
            </a:r>
            <a:endParaRPr lang="ru-RU" sz="1600" b="1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508" y="2438891"/>
            <a:ext cx="9217951" cy="129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589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Планеты солнечной системы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0068" y="1988840"/>
            <a:ext cx="9721215" cy="4248472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порядку все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планеты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Назовет любой из нас.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 Меркурий, два Венера,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три Земля, четыре Марс.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Пять Юпитер, шесть Сатурн,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Семь Уран, за ним Нептун.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 восьмым идет по счету,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совсем уже потом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девятая планета под названием Плутон».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6699" y="1772816"/>
            <a:ext cx="4893797" cy="3264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52463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ЛУНА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16099" y="1417638"/>
            <a:ext cx="4860607" cy="48606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490686" y="1417639"/>
            <a:ext cx="4518501" cy="47085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Луна - единственный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естественный спутник Земли. Самый близкий к Солнцу спутник планеты, так как у ближайших к Солнцу планет их нет. Второй по яркости объект на земном небосводе после Солнца и пятый по величине естественный спутник планеты Солнечной системы. На Луне нет атмосферы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640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0195" y="332656"/>
            <a:ext cx="8568952" cy="1800200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1957 г. 4 октября произошло событие, которое потрясло весь мир,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 запущен первый искусственный спутник Земли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был первый, сотворенный человеком, объект, который не упал на Землю, а стал вращаться вокруг нее.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77900" y="2732573"/>
            <a:ext cx="3894138" cy="28517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490686" y="1988840"/>
            <a:ext cx="4446493" cy="413732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 небольшой шар диаметром около 60 см, снабженный радиопередатчиком и четырьмя антеннами. </a:t>
            </a:r>
          </a:p>
        </p:txBody>
      </p:sp>
    </p:spTree>
    <p:extLst>
      <p:ext uri="{BB962C8B-B14F-4D97-AF65-F5344CB8AC3E}">
        <p14:creationId xmlns:p14="http://schemas.microsoft.com/office/powerpoint/2010/main" val="3890331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939"/>
            <a:ext cx="10801350" cy="675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686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5989" y="188640"/>
            <a:ext cx="11569435" cy="650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3818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0068" y="274638"/>
            <a:ext cx="9721215" cy="200223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Прежде чем закончить наше космическое путешествие, 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давай поиграем.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Доскажи словечко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60116" y="2060848"/>
            <a:ext cx="489654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Специальный космический есть аппарат,        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Сигналы на Землю он шлёт всем подряд,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как одинокий путник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Летит по орбите … (спутник).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60116" y="3645024"/>
            <a:ext cx="345638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ракеты есть водитель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Невесомости любитель                                                                                        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По-английски: “астронавт”,                                                                                 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по-русски … (космонавт).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91945" y="5254027"/>
            <a:ext cx="381642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корабле воздушном,                      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Космическом, послушном,                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Мы, обгоняя ветер,                             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Несёмся на … (ракете).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336779" y="2060848"/>
            <a:ext cx="41044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Планета голубая,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Любимая, родная,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Она твоя, она моя,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называется … (Земля</a:t>
            </a:r>
            <a:r>
              <a:rPr lang="ru-RU" dirty="0"/>
              <a:t>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336779" y="3645024"/>
            <a:ext cx="3924504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Самый первый в Космосе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Летел с огромной скоростью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Отважный русский парень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 космонавт … (Гагарин).</a:t>
            </a:r>
          </a:p>
          <a:p>
            <a:endParaRPr lang="ru-RU" dirty="0"/>
          </a:p>
          <a:p>
            <a:r>
              <a:rPr lang="ru-RU" dirty="0"/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336779" y="5170498"/>
            <a:ext cx="39245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Освещает ночью путь,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Звёздам не даёт заснуть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Пусть все спят, ей не до сна,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небе не заснёт … (луна).</a:t>
            </a:r>
          </a:p>
        </p:txBody>
      </p:sp>
    </p:spTree>
    <p:extLst>
      <p:ext uri="{BB962C8B-B14F-4D97-AF65-F5344CB8AC3E}">
        <p14:creationId xmlns:p14="http://schemas.microsoft.com/office/powerpoint/2010/main" val="3362636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12243" y="1988840"/>
            <a:ext cx="7926076" cy="41954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48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Вот и закончилось наше путешествие, до скорой встречи, дорогой друг!</a:t>
            </a:r>
            <a:endParaRPr lang="ru-RU" sz="4800" b="1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225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0068" y="274638"/>
            <a:ext cx="9721215" cy="1930226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1960 г. 19 августа стартовал космический корабль «Восток» с двумя четвероногими космонавтами — Белкой и Стрелкой. Эти небольшие симпатичные собачки провели в космосе 22 часа. За это время космический корабль облетел вокруг Земли 18 раз.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099" y="2492895"/>
            <a:ext cx="4058107" cy="39211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8626" y="2492895"/>
            <a:ext cx="5433503" cy="407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853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2123" y="615942"/>
            <a:ext cx="2592288" cy="392636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04295" y="4542310"/>
            <a:ext cx="273630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Пёс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Уголек, в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такой же капсуле он летал 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орбиту Земли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4177" y="1944046"/>
            <a:ext cx="3955138" cy="352159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618062" y="5465640"/>
            <a:ext cx="338529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Собака Малышка после благополучного  приземления  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  высоты 110 км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8907" y="615942"/>
            <a:ext cx="2830666" cy="398102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7618685" y="4596969"/>
            <a:ext cx="32044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Собака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Козявка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непосредственно перед 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полётом  </a:t>
            </a:r>
          </a:p>
        </p:txBody>
      </p:sp>
    </p:spTree>
    <p:extLst>
      <p:ext uri="{BB962C8B-B14F-4D97-AF65-F5344CB8AC3E}">
        <p14:creationId xmlns:p14="http://schemas.microsoft.com/office/powerpoint/2010/main" val="2673645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0068" y="404664"/>
            <a:ext cx="9721215" cy="2088232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Самый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космонавт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Земли - россиянин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Юрий Алексее­вич Гагарин. В честь первого орбитального полета человека вокруг Земли в апреле 1962 года Указом Президиума Верховного Совета СССР  в нашей стране был официально установлен День космонавтики.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0125" y="2348880"/>
            <a:ext cx="5520613" cy="41404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6480795" y="2482660"/>
            <a:ext cx="338437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«Взлетел в ракете русский парень,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Всю землю видел с высоты.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 первым в космосе Гагарин…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Каким по счету будешь ты?»</a:t>
            </a:r>
          </a:p>
          <a:p>
            <a:pPr algn="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А. Орлов.</a:t>
            </a:r>
          </a:p>
        </p:txBody>
      </p:sp>
    </p:spTree>
    <p:extLst>
      <p:ext uri="{BB962C8B-B14F-4D97-AF65-F5344CB8AC3E}">
        <p14:creationId xmlns:p14="http://schemas.microsoft.com/office/powerpoint/2010/main" val="1259163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578"/>
            <a:ext cx="10801350" cy="6750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523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04" y="0"/>
            <a:ext cx="103273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195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12244" y="260649"/>
            <a:ext cx="7848872" cy="1584176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Солнечная  </a:t>
            </a:r>
            <a:r>
              <a:rPr lang="en-US" sz="2400" b="1" dirty="0" smtClean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2400" b="1" dirty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sz="2400" b="1" dirty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2400" b="1" dirty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en-US" sz="2400" b="1" dirty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sz="2400" b="1" dirty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en-US" sz="2400" b="1" dirty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2400" dirty="0" smtClean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endParaRPr lang="ru-RU" sz="2400" dirty="0" smtClean="0">
              <a:solidFill>
                <a:schemeClr val="tx1">
                  <a:lumMod val="8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место</a:t>
            </a:r>
            <a:r>
              <a:rPr lang="en-US" sz="2400" dirty="0" smtClean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dirty="0" smtClean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космическом  пространстве</a:t>
            </a:r>
            <a:r>
              <a:rPr lang="en-US" sz="2400" dirty="0" smtClean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</a:t>
            </a:r>
            <a:r>
              <a:rPr lang="en-US" sz="2400" dirty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ru-RU" sz="2400" dirty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en-US" sz="2400" dirty="0" smtClean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ru-RU" sz="2400" dirty="0" smtClean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ром располагается  солнце, планеты </a:t>
            </a:r>
            <a:r>
              <a:rPr lang="ru-RU" sz="2400" dirty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en-US" sz="2400" dirty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ru-RU" sz="2400" dirty="0" smtClean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порядку </a:t>
            </a:r>
            <a:r>
              <a:rPr lang="ru-RU" sz="2400" dirty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dirty="0" smtClean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множество других</a:t>
            </a:r>
            <a:r>
              <a:rPr lang="en-US" sz="2400" dirty="0" smtClean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космических</a:t>
            </a:r>
            <a:r>
              <a:rPr lang="en-US" sz="2400" dirty="0" smtClean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объектов </a:t>
            </a:r>
            <a:r>
              <a:rPr lang="ru-RU" sz="2400" dirty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dirty="0" smtClean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небесных</a:t>
            </a:r>
            <a:r>
              <a:rPr lang="en-US" sz="2400" dirty="0" smtClean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en-US" sz="2400" dirty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sz="2400" dirty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6929" y="2276872"/>
            <a:ext cx="6259501" cy="4176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40110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4131" y="620688"/>
            <a:ext cx="9799370" cy="5544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87808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67804" y="1169603"/>
            <a:ext cx="5194797" cy="49565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832723" y="548680"/>
            <a:ext cx="4464496" cy="557748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Солнце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звезда, образующая Солнечную систему. Вокруг нее обращаются восемь планет, в том числе и Земля, а также другие объекты: карликовые планеты, спутники, астероиды, кометы, космическая пыль.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Солнце, как и любая звезда, представляет собой газовый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шар.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Солнце является основным источником энергии для Земли и всей Солнечной системы. Без него жизнь на нашей планете была бы невозможна.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887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1144</TotalTime>
  <Words>564</Words>
  <Application>Microsoft Office PowerPoint</Application>
  <PresentationFormat>Произвольный</PresentationFormat>
  <Paragraphs>68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4" baseType="lpstr">
      <vt:lpstr>Gungsuh</vt:lpstr>
      <vt:lpstr>Arial</vt:lpstr>
      <vt:lpstr>Calibri</vt:lpstr>
      <vt:lpstr>Century Gothic</vt:lpstr>
      <vt:lpstr>Times New Roman</vt:lpstr>
      <vt:lpstr>Trebuchet MS</vt:lpstr>
      <vt:lpstr>Wingdings 3</vt:lpstr>
      <vt:lpstr>Ион</vt:lpstr>
      <vt:lpstr>Презентация, посвященная  60летию - Дню Космонавтики.</vt:lpstr>
      <vt:lpstr>В 1960 г. 19 августа стартовал космический корабль «Восток» с двумя четвероногими космонавтами — Белкой и Стрелкой. Эти небольшие симпатичные собачки провели в космосе 22 часа. За это время космический корабль облетел вокруг Земли 18 раз.</vt:lpstr>
      <vt:lpstr>Презентация PowerPoint</vt:lpstr>
      <vt:lpstr>Самый первый космонавт Земли - россиянин Юрий Алексее­вич Гагарин. В честь первого орбитального полета человека вокруг Земли в апреле 1962 года Указом Президиума Верховного Совета СССР  в нашей стране был официально установлен День космонавтики.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Планеты солнечной системы</vt:lpstr>
      <vt:lpstr>ЛУНА</vt:lpstr>
      <vt:lpstr>В 1957 г. 4 октября произошло событие, которое потрясло весь мир, -  был запущен первый искусственный спутник Земли. Это был первый, сотворенный человеком, объект, который не упал на Землю, а стал вращаться вокруг нее.</vt:lpstr>
      <vt:lpstr>Презентация PowerPoint</vt:lpstr>
      <vt:lpstr>Презентация PowerPoint</vt:lpstr>
      <vt:lpstr>Прежде чем закончить наше космическое путешествие,  давай поиграем.  Доскажи словечко 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Бойко Лариса Юрьвна</dc:creator>
  <cp:lastModifiedBy>Toshiba</cp:lastModifiedBy>
  <cp:revision>101</cp:revision>
  <dcterms:created xsi:type="dcterms:W3CDTF">2017-03-14T13:50:57Z</dcterms:created>
  <dcterms:modified xsi:type="dcterms:W3CDTF">2021-04-01T10:25:02Z</dcterms:modified>
  <cp:contentStatus/>
</cp:coreProperties>
</file>