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8" r:id="rId4"/>
    <p:sldId id="280" r:id="rId5"/>
    <p:sldId id="264" r:id="rId6"/>
    <p:sldId id="273" r:id="rId7"/>
    <p:sldId id="268" r:id="rId8"/>
    <p:sldId id="269" r:id="rId9"/>
    <p:sldId id="272" r:id="rId10"/>
    <p:sldId id="281" r:id="rId11"/>
    <p:sldId id="265" r:id="rId12"/>
    <p:sldId id="277" r:id="rId13"/>
    <p:sldId id="270" r:id="rId14"/>
    <p:sldId id="275" r:id="rId15"/>
    <p:sldId id="287" r:id="rId16"/>
    <p:sldId id="282" r:id="rId17"/>
    <p:sldId id="278" r:id="rId18"/>
    <p:sldId id="267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95600" y="838200"/>
            <a:ext cx="5943600" cy="1905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«Совершенствование двигательной активности детей дошкольного возраста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посредствам эффективной организации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предметно-пространственной среды в центре физического развития»</a:t>
            </a: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43400" y="3505200"/>
            <a:ext cx="4572000" cy="2743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МДОАУ «Детский сад №19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г.Орска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Бармина Елена Михайловна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Орск 2021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3581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«Удав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«Паучок»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cap="none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700" b="0" cap="none" dirty="0" smtClean="0">
                <a:latin typeface="Times New Roman" pitchFamily="18" charset="0"/>
                <a:cs typeface="Times New Roman" pitchFamily="18" charset="0"/>
              </a:rPr>
              <a:t>улучшение функции вестибулярного аппарата, формирование правильной осанки, укрепление связочно-мышечного аппарата.</a:t>
            </a:r>
            <a:r>
              <a:rPr lang="ru-RU" sz="2700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5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9" name="Рисунок 8" descr="IMG_20210202_091733.jpg"/>
          <p:cNvPicPr>
            <a:picLocks noChangeAspect="1"/>
          </p:cNvPicPr>
          <p:nvPr/>
        </p:nvPicPr>
        <p:blipFill>
          <a:blip r:embed="rId3" cstate="print"/>
          <a:srcRect t="22222" b="27778"/>
          <a:stretch>
            <a:fillRect/>
          </a:stretch>
        </p:blipFill>
        <p:spPr>
          <a:xfrm>
            <a:off x="381000" y="228600"/>
            <a:ext cx="3996000" cy="2664000"/>
          </a:xfrm>
          <a:prstGeom prst="rect">
            <a:avLst/>
          </a:prstGeom>
        </p:spPr>
      </p:pic>
      <p:pic>
        <p:nvPicPr>
          <p:cNvPr id="10" name="Рисунок 9" descr="IMG_20210202_092035.jpg"/>
          <p:cNvPicPr>
            <a:picLocks noChangeAspect="1"/>
          </p:cNvPicPr>
          <p:nvPr/>
        </p:nvPicPr>
        <p:blipFill>
          <a:blip r:embed="rId4" cstate="print"/>
          <a:srcRect t="21111" b="33333"/>
          <a:stretch>
            <a:fillRect/>
          </a:stretch>
        </p:blipFill>
        <p:spPr>
          <a:xfrm>
            <a:off x="4572000" y="228600"/>
            <a:ext cx="4326589" cy="2628000"/>
          </a:xfrm>
          <a:prstGeom prst="rect">
            <a:avLst/>
          </a:prstGeom>
        </p:spPr>
      </p:pic>
      <p:pic>
        <p:nvPicPr>
          <p:cNvPr id="11" name="Рисунок 10" descr="IMG_20210202_094423.jpg"/>
          <p:cNvPicPr>
            <a:picLocks noChangeAspect="1"/>
          </p:cNvPicPr>
          <p:nvPr/>
        </p:nvPicPr>
        <p:blipFill>
          <a:blip r:embed="rId5" cstate="print"/>
          <a:srcRect l="8519" t="17778" r="3141" b="44444"/>
          <a:stretch>
            <a:fillRect/>
          </a:stretch>
        </p:blipFill>
        <p:spPr>
          <a:xfrm>
            <a:off x="228600" y="3505200"/>
            <a:ext cx="4419600" cy="2520000"/>
          </a:xfrm>
          <a:prstGeom prst="rect">
            <a:avLst/>
          </a:prstGeom>
        </p:spPr>
      </p:pic>
      <p:pic>
        <p:nvPicPr>
          <p:cNvPr id="12" name="Рисунок 11" descr="IMG_20210202_094616.jpg"/>
          <p:cNvPicPr>
            <a:picLocks noChangeAspect="1"/>
          </p:cNvPicPr>
          <p:nvPr/>
        </p:nvPicPr>
        <p:blipFill>
          <a:blip r:embed="rId6" cstate="print"/>
          <a:srcRect t="3333" b="7778"/>
          <a:stretch>
            <a:fillRect/>
          </a:stretch>
        </p:blipFill>
        <p:spPr>
          <a:xfrm>
            <a:off x="5334000" y="3048000"/>
            <a:ext cx="30375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3" name="Рисунок 2" descr="IMG_20210208_16283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5556" b="27778"/>
          <a:stretch>
            <a:fillRect/>
          </a:stretch>
        </p:blipFill>
        <p:spPr>
          <a:xfrm>
            <a:off x="228600" y="1676400"/>
            <a:ext cx="2858826" cy="2160000"/>
          </a:xfrm>
          <a:prstGeom prst="rect">
            <a:avLst/>
          </a:prstGeom>
        </p:spPr>
      </p:pic>
      <p:pic>
        <p:nvPicPr>
          <p:cNvPr id="5" name="Рисунок 4" descr="IMG_20210208_163257.jpg"/>
          <p:cNvPicPr>
            <a:picLocks noChangeAspect="1"/>
          </p:cNvPicPr>
          <p:nvPr/>
        </p:nvPicPr>
        <p:blipFill>
          <a:blip r:embed="rId4" cstate="print"/>
          <a:srcRect t="7708" b="33403"/>
          <a:stretch>
            <a:fillRect/>
          </a:stretch>
        </p:blipFill>
        <p:spPr>
          <a:xfrm>
            <a:off x="5715000" y="1600200"/>
            <a:ext cx="2750946" cy="2160000"/>
          </a:xfrm>
          <a:prstGeom prst="rect">
            <a:avLst/>
          </a:prstGeom>
        </p:spPr>
      </p:pic>
      <p:pic>
        <p:nvPicPr>
          <p:cNvPr id="7" name="Рисунок 6" descr="IMG_20210208_163415.jpg"/>
          <p:cNvPicPr>
            <a:picLocks noChangeAspect="1"/>
          </p:cNvPicPr>
          <p:nvPr/>
        </p:nvPicPr>
        <p:blipFill>
          <a:blip r:embed="rId5" cstate="print"/>
          <a:srcRect l="15000" t="6667" r="14203" b="10924"/>
          <a:stretch>
            <a:fillRect/>
          </a:stretch>
        </p:blipFill>
        <p:spPr>
          <a:xfrm>
            <a:off x="228600" y="4267200"/>
            <a:ext cx="2474180" cy="2160000"/>
          </a:xfrm>
          <a:prstGeom prst="rect">
            <a:avLst/>
          </a:prstGeom>
        </p:spPr>
      </p:pic>
      <p:pic>
        <p:nvPicPr>
          <p:cNvPr id="6" name="Рисунок 5" descr="IMG_20210209_104633.jpg"/>
          <p:cNvPicPr>
            <a:picLocks noChangeAspect="1"/>
          </p:cNvPicPr>
          <p:nvPr/>
        </p:nvPicPr>
        <p:blipFill>
          <a:blip r:embed="rId6" cstate="print"/>
          <a:srcRect t="22222" b="12222"/>
          <a:stretch>
            <a:fillRect/>
          </a:stretch>
        </p:blipFill>
        <p:spPr>
          <a:xfrm>
            <a:off x="6019800" y="4343400"/>
            <a:ext cx="2471190" cy="2160000"/>
          </a:xfrm>
          <a:prstGeom prst="rect">
            <a:avLst/>
          </a:prstGeom>
        </p:spPr>
      </p:pic>
      <p:pic>
        <p:nvPicPr>
          <p:cNvPr id="8" name="Рисунок 7" descr="IMG_20210209_105113.jpg"/>
          <p:cNvPicPr>
            <a:picLocks noChangeAspect="1"/>
          </p:cNvPicPr>
          <p:nvPr/>
        </p:nvPicPr>
        <p:blipFill>
          <a:blip r:embed="rId7" cstate="print"/>
          <a:srcRect l="8518" t="4444" r="8519" b="23333"/>
          <a:stretch>
            <a:fillRect/>
          </a:stretch>
        </p:blipFill>
        <p:spPr>
          <a:xfrm>
            <a:off x="2895600" y="2895600"/>
            <a:ext cx="3070535" cy="35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85900" y="569893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Атрибуты для проведения игр малой подвижности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3800" y="2362200"/>
            <a:ext cx="14521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«Карусель»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4734" y="1219200"/>
            <a:ext cx="13515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«Колечки»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6220" y="1143000"/>
            <a:ext cx="19013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«Кольцебросы»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36143" y="3810000"/>
            <a:ext cx="14863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Эспандер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032" y="3810000"/>
            <a:ext cx="13917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«Гантели 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5" name="Рисунок 4" descr="IMG_20210208_163107.jpg"/>
          <p:cNvPicPr>
            <a:picLocks noChangeAspect="1"/>
          </p:cNvPicPr>
          <p:nvPr/>
        </p:nvPicPr>
        <p:blipFill>
          <a:blip r:embed="rId3" cstate="print"/>
          <a:srcRect l="8519" t="22222" b="5556"/>
          <a:stretch>
            <a:fillRect/>
          </a:stretch>
        </p:blipFill>
        <p:spPr>
          <a:xfrm>
            <a:off x="228600" y="1083600"/>
            <a:ext cx="4617000" cy="4860000"/>
          </a:xfrm>
          <a:prstGeom prst="rect">
            <a:avLst/>
          </a:prstGeom>
        </p:spPr>
      </p:pic>
      <p:pic>
        <p:nvPicPr>
          <p:cNvPr id="4" name="Рисунок 3" descr="IMG_20210209_104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838200"/>
            <a:ext cx="3834000" cy="51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7" name="Рисунок 6" descr="IMG_20210209_103909.jpg"/>
          <p:cNvPicPr>
            <a:picLocks noChangeAspect="1"/>
          </p:cNvPicPr>
          <p:nvPr/>
        </p:nvPicPr>
        <p:blipFill>
          <a:blip r:embed="rId3" cstate="print"/>
          <a:srcRect l="3428" t="8889" r="1446" b="12222"/>
          <a:stretch>
            <a:fillRect/>
          </a:stretch>
        </p:blipFill>
        <p:spPr>
          <a:xfrm>
            <a:off x="228600" y="2133600"/>
            <a:ext cx="4380848" cy="3240000"/>
          </a:xfrm>
          <a:prstGeom prst="rect">
            <a:avLst/>
          </a:prstGeom>
        </p:spPr>
      </p:pic>
      <p:pic>
        <p:nvPicPr>
          <p:cNvPr id="8" name="Рисунок 7" descr="IMG_20210208_16264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t="10079"/>
          <a:stretch>
            <a:fillRect/>
          </a:stretch>
        </p:blipFill>
        <p:spPr>
          <a:xfrm>
            <a:off x="4800600" y="1447800"/>
            <a:ext cx="3753313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6" name="Рисунок 5" descr="IMG_20210203_16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914400"/>
            <a:ext cx="3888000" cy="518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4200" y="533400"/>
            <a:ext cx="2881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  «Конные скачки»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19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696200" cy="396240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«Массажные варежки,</a:t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дорожки, массажеры»</a:t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Цель: 1. Закаливание организма. 2. Профилактика и коррекция плоскостопия. 3. Развития чувства равновесия и координации движений. 4. Сохранение и укрепление здоровья детей, формирование привычки к здоровому образу жизни.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5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3" name="Рисунок 2" descr="IMG_20210208_151549.jpg"/>
          <p:cNvPicPr>
            <a:picLocks noChangeAspect="1"/>
          </p:cNvPicPr>
          <p:nvPr/>
        </p:nvPicPr>
        <p:blipFill>
          <a:blip r:embed="rId3" cstate="print"/>
          <a:srcRect l="20370" r="26296"/>
          <a:stretch>
            <a:fillRect/>
          </a:stretch>
        </p:blipFill>
        <p:spPr>
          <a:xfrm>
            <a:off x="762000" y="533400"/>
            <a:ext cx="2286000" cy="5715000"/>
          </a:xfrm>
          <a:prstGeom prst="rect">
            <a:avLst/>
          </a:prstGeom>
        </p:spPr>
      </p:pic>
      <p:pic>
        <p:nvPicPr>
          <p:cNvPr id="5" name="Рисунок 4" descr="IMG_20210208_161324.jpg"/>
          <p:cNvPicPr>
            <a:picLocks noChangeAspect="1"/>
          </p:cNvPicPr>
          <p:nvPr/>
        </p:nvPicPr>
        <p:blipFill>
          <a:blip r:embed="rId4" cstate="print"/>
          <a:srcRect t="6667" b="15555"/>
          <a:stretch>
            <a:fillRect/>
          </a:stretch>
        </p:blipFill>
        <p:spPr>
          <a:xfrm>
            <a:off x="3200298" y="2971800"/>
            <a:ext cx="3124302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10203_161101.jpg"/>
          <p:cNvPicPr>
            <a:picLocks noChangeAspect="1"/>
          </p:cNvPicPr>
          <p:nvPr/>
        </p:nvPicPr>
        <p:blipFill>
          <a:blip r:embed="rId5" cstate="print"/>
          <a:srcRect l="5833" r="19167"/>
          <a:stretch>
            <a:fillRect/>
          </a:stretch>
        </p:blipFill>
        <p:spPr>
          <a:xfrm rot="286621">
            <a:off x="5387083" y="586483"/>
            <a:ext cx="324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3" name="Рисунок 2" descr="IMG_20210208_151725.jpg"/>
          <p:cNvPicPr>
            <a:picLocks noChangeAspect="1"/>
          </p:cNvPicPr>
          <p:nvPr/>
        </p:nvPicPr>
        <p:blipFill>
          <a:blip r:embed="rId3" cstate="print"/>
          <a:srcRect l="14444" r="18889"/>
          <a:stretch>
            <a:fillRect/>
          </a:stretch>
        </p:blipFill>
        <p:spPr>
          <a:xfrm>
            <a:off x="533400" y="1360800"/>
            <a:ext cx="2520000" cy="5040000"/>
          </a:xfrm>
          <a:prstGeom prst="rect">
            <a:avLst/>
          </a:prstGeom>
        </p:spPr>
      </p:pic>
      <p:pic>
        <p:nvPicPr>
          <p:cNvPr id="4" name="Рисунок 3" descr="IMG_20210208_160935.jpg"/>
          <p:cNvPicPr>
            <a:picLocks noChangeAspect="1"/>
          </p:cNvPicPr>
          <p:nvPr/>
        </p:nvPicPr>
        <p:blipFill>
          <a:blip r:embed="rId4" cstate="print"/>
          <a:srcRect t="22222" b="16667"/>
          <a:stretch>
            <a:fillRect/>
          </a:stretch>
        </p:blipFill>
        <p:spPr>
          <a:xfrm>
            <a:off x="3886200" y="3681600"/>
            <a:ext cx="3711267" cy="3024000"/>
          </a:xfrm>
          <a:prstGeom prst="rect">
            <a:avLst/>
          </a:prstGeom>
        </p:spPr>
      </p:pic>
      <p:pic>
        <p:nvPicPr>
          <p:cNvPr id="6" name="Рисунок 5" descr="IMG_20210209_104847.jpg"/>
          <p:cNvPicPr>
            <a:picLocks noChangeAspect="1"/>
          </p:cNvPicPr>
          <p:nvPr/>
        </p:nvPicPr>
        <p:blipFill>
          <a:blip r:embed="rId5" cstate="print"/>
          <a:srcRect t="22222" b="26667"/>
          <a:stretch>
            <a:fillRect/>
          </a:stretch>
        </p:blipFill>
        <p:spPr>
          <a:xfrm>
            <a:off x="3124200" y="1269000"/>
            <a:ext cx="3169568" cy="2160000"/>
          </a:xfrm>
          <a:prstGeom prst="rect">
            <a:avLst/>
          </a:prstGeom>
        </p:spPr>
      </p:pic>
      <p:pic>
        <p:nvPicPr>
          <p:cNvPr id="7" name="Рисунок 6" descr="IMG_20210209_105007.jpg"/>
          <p:cNvPicPr>
            <a:picLocks noChangeAspect="1"/>
          </p:cNvPicPr>
          <p:nvPr/>
        </p:nvPicPr>
        <p:blipFill>
          <a:blip r:embed="rId6" cstate="print"/>
          <a:srcRect t="27778" r="11481" b="21111"/>
          <a:stretch>
            <a:fillRect/>
          </a:stretch>
        </p:blipFill>
        <p:spPr>
          <a:xfrm>
            <a:off x="6338354" y="1341000"/>
            <a:ext cx="2712125" cy="20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7800" y="2514600"/>
            <a:ext cx="63374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1609129"/>
            <a:ext cx="777240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силы.»</a:t>
            </a:r>
          </a:p>
          <a:p>
            <a:pPr algn="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В.А. Сухомлинский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600" y="838200"/>
            <a:ext cx="8001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Задачи: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Насытить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развивающую предметно-пространственную среды центра физического развития, для активизации двигательной активности детей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lnSpc>
                <a:spcPct val="15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детей выполнять основные движения и упражнения, направленные на развитие всех групп мышц, используя стандартное и нестандартное оборудование на физкультурных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занятиях;</a:t>
            </a:r>
          </a:p>
          <a:p>
            <a:pPr lvl="0">
              <a:lnSpc>
                <a:spcPct val="15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интерес детей к нетрадиционному оборудованию,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приобщать родителей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его изготовлению.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27432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оборудование, разработанное и применяемое в работе с детьми дошкольного возраста.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5" name="Рисунок 4" descr="IMG-20210212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2913" y="685800"/>
            <a:ext cx="5978175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4" name="Рисунок 3" descr="IMG_20210209_104333.jpg"/>
          <p:cNvPicPr>
            <a:picLocks noChangeAspect="1"/>
          </p:cNvPicPr>
          <p:nvPr/>
        </p:nvPicPr>
        <p:blipFill>
          <a:blip r:embed="rId3" cstate="print"/>
          <a:srcRect t="6667" b="12222"/>
          <a:stretch>
            <a:fillRect/>
          </a:stretch>
        </p:blipFill>
        <p:spPr>
          <a:xfrm>
            <a:off x="457200" y="2133600"/>
            <a:ext cx="3694917" cy="39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0209_105232.jpg"/>
          <p:cNvPicPr>
            <a:picLocks noChangeAspect="1"/>
          </p:cNvPicPr>
          <p:nvPr/>
        </p:nvPicPr>
        <p:blipFill>
          <a:blip r:embed="rId4" cstate="print"/>
          <a:srcRect t="23333" b="11111"/>
          <a:stretch>
            <a:fillRect/>
          </a:stretch>
        </p:blipFill>
        <p:spPr>
          <a:xfrm>
            <a:off x="4191000" y="2133600"/>
            <a:ext cx="4230007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85900" y="76200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Атрибуты для проведения зарядки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8465" y="1752600"/>
            <a:ext cx="13773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«Косички»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0860" y="1752600"/>
            <a:ext cx="13132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«Флажки»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5" name="Рисунок 4" descr="IMG_20210202_090944.jpg"/>
          <p:cNvPicPr>
            <a:picLocks noChangeAspect="1"/>
          </p:cNvPicPr>
          <p:nvPr/>
        </p:nvPicPr>
        <p:blipFill>
          <a:blip r:embed="rId3" cstate="print"/>
          <a:srcRect b="23309"/>
          <a:stretch>
            <a:fillRect/>
          </a:stretch>
        </p:blipFill>
        <p:spPr>
          <a:xfrm>
            <a:off x="5184503" y="3749400"/>
            <a:ext cx="2816497" cy="2880000"/>
          </a:xfrm>
          <a:prstGeom prst="rect">
            <a:avLst/>
          </a:prstGeom>
        </p:spPr>
      </p:pic>
      <p:pic>
        <p:nvPicPr>
          <p:cNvPr id="6" name="Рисунок 5" descr="IMG_20210202_090951.jpg"/>
          <p:cNvPicPr>
            <a:picLocks noChangeAspect="1"/>
          </p:cNvPicPr>
          <p:nvPr/>
        </p:nvPicPr>
        <p:blipFill>
          <a:blip r:embed="rId4" cstate="print"/>
          <a:srcRect t="8476" r="12413" b="19910"/>
          <a:stretch>
            <a:fillRect/>
          </a:stretch>
        </p:blipFill>
        <p:spPr>
          <a:xfrm>
            <a:off x="5864700" y="1295400"/>
            <a:ext cx="2212500" cy="2412000"/>
          </a:xfrm>
          <a:prstGeom prst="rect">
            <a:avLst/>
          </a:prstGeom>
        </p:spPr>
      </p:pic>
      <p:pic>
        <p:nvPicPr>
          <p:cNvPr id="7" name="Рисунок 6" descr="IMG_20210202_091027.jpg"/>
          <p:cNvPicPr>
            <a:picLocks noChangeAspect="1"/>
          </p:cNvPicPr>
          <p:nvPr/>
        </p:nvPicPr>
        <p:blipFill>
          <a:blip r:embed="rId5" cstate="print"/>
          <a:srcRect b="16247"/>
          <a:stretch>
            <a:fillRect/>
          </a:stretch>
        </p:blipFill>
        <p:spPr>
          <a:xfrm>
            <a:off x="1828800" y="3749400"/>
            <a:ext cx="2579000" cy="2880000"/>
          </a:xfrm>
          <a:prstGeom prst="rect">
            <a:avLst/>
          </a:prstGeom>
        </p:spPr>
      </p:pic>
      <p:pic>
        <p:nvPicPr>
          <p:cNvPr id="8" name="Рисунок 7" descr="IMG_20210202_091059.jpg"/>
          <p:cNvPicPr>
            <a:picLocks noChangeAspect="1"/>
          </p:cNvPicPr>
          <p:nvPr/>
        </p:nvPicPr>
        <p:blipFill>
          <a:blip r:embed="rId6" cstate="print"/>
          <a:srcRect t="10325" b="9654"/>
          <a:stretch>
            <a:fillRect/>
          </a:stretch>
        </p:blipFill>
        <p:spPr>
          <a:xfrm>
            <a:off x="1202066" y="1295400"/>
            <a:ext cx="2226934" cy="2376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09800" y="4572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день зарядку делай!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Будешь сильный, будешь смелый!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3" name="Рисунок 2" descr="IMG_20210129_111029.jpg"/>
          <p:cNvPicPr>
            <a:picLocks noChangeAspect="1"/>
          </p:cNvPicPr>
          <p:nvPr/>
        </p:nvPicPr>
        <p:blipFill>
          <a:blip r:embed="rId3" cstate="print"/>
          <a:srcRect t="25556" b="12222"/>
          <a:stretch>
            <a:fillRect/>
          </a:stretch>
        </p:blipFill>
        <p:spPr>
          <a:xfrm>
            <a:off x="1143000" y="3656400"/>
            <a:ext cx="3124279" cy="2592000"/>
          </a:xfrm>
          <a:prstGeom prst="rect">
            <a:avLst/>
          </a:prstGeom>
        </p:spPr>
      </p:pic>
      <p:pic>
        <p:nvPicPr>
          <p:cNvPr id="4" name="Рисунок 3" descr="IMG_20210129_111243.jpg"/>
          <p:cNvPicPr>
            <a:picLocks noChangeAspect="1"/>
          </p:cNvPicPr>
          <p:nvPr/>
        </p:nvPicPr>
        <p:blipFill>
          <a:blip r:embed="rId4" cstate="print"/>
          <a:srcRect l="1111" t="26667" b="20000"/>
          <a:stretch>
            <a:fillRect/>
          </a:stretch>
        </p:blipFill>
        <p:spPr>
          <a:xfrm>
            <a:off x="4572000" y="3657600"/>
            <a:ext cx="3585995" cy="2520000"/>
          </a:xfrm>
          <a:prstGeom prst="rect">
            <a:avLst/>
          </a:prstGeom>
        </p:spPr>
      </p:pic>
      <p:pic>
        <p:nvPicPr>
          <p:cNvPr id="6" name="Рисунок 5" descr="IMG_20210202_093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609600"/>
            <a:ext cx="2214000" cy="2952000"/>
          </a:xfrm>
          <a:prstGeom prst="rect">
            <a:avLst/>
          </a:prstGeom>
        </p:spPr>
      </p:pic>
      <p:pic>
        <p:nvPicPr>
          <p:cNvPr id="7" name="Рисунок 6" descr="IMG_20210211_141538.jpg"/>
          <p:cNvPicPr>
            <a:picLocks noChangeAspect="1"/>
          </p:cNvPicPr>
          <p:nvPr/>
        </p:nvPicPr>
        <p:blipFill>
          <a:blip r:embed="rId6" cstate="print"/>
          <a:srcRect l="10000" r="4074" b="3333"/>
          <a:stretch>
            <a:fillRect/>
          </a:stretch>
        </p:blipFill>
        <p:spPr>
          <a:xfrm>
            <a:off x="6490200" y="629400"/>
            <a:ext cx="1968000" cy="29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97574" y="685800"/>
            <a:ext cx="332702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Атрибуты для проведения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подвижных игр.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«Мостик», «Березовые пенечки», «Полянка препятствий»</a:t>
            </a:r>
          </a:p>
          <a:p>
            <a:pPr algn="ctr"/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3" name="Рисунок 2" descr="IMG_20210202_092630.jpg"/>
          <p:cNvPicPr>
            <a:picLocks noChangeAspect="1"/>
          </p:cNvPicPr>
          <p:nvPr/>
        </p:nvPicPr>
        <p:blipFill>
          <a:blip r:embed="rId3" cstate="print"/>
          <a:srcRect b="23333"/>
          <a:stretch>
            <a:fillRect/>
          </a:stretch>
        </p:blipFill>
        <p:spPr>
          <a:xfrm>
            <a:off x="1295400" y="3429000"/>
            <a:ext cx="3169577" cy="3240000"/>
          </a:xfrm>
          <a:prstGeom prst="rect">
            <a:avLst/>
          </a:prstGeom>
        </p:spPr>
      </p:pic>
      <p:pic>
        <p:nvPicPr>
          <p:cNvPr id="4" name="Рисунок 3" descr="IMG_20210202_094151.jpg"/>
          <p:cNvPicPr>
            <a:picLocks noChangeAspect="1"/>
          </p:cNvPicPr>
          <p:nvPr/>
        </p:nvPicPr>
        <p:blipFill>
          <a:blip r:embed="rId4" cstate="print"/>
          <a:srcRect t="12652" b="7778"/>
          <a:stretch>
            <a:fillRect/>
          </a:stretch>
        </p:blipFill>
        <p:spPr>
          <a:xfrm>
            <a:off x="4981014" y="152400"/>
            <a:ext cx="3019986" cy="3204000"/>
          </a:xfrm>
          <a:prstGeom prst="rect">
            <a:avLst/>
          </a:prstGeom>
        </p:spPr>
      </p:pic>
      <p:pic>
        <p:nvPicPr>
          <p:cNvPr id="5" name="Рисунок 4" descr="IMG_20210202_093639.jpg"/>
          <p:cNvPicPr>
            <a:picLocks noChangeAspect="1"/>
          </p:cNvPicPr>
          <p:nvPr/>
        </p:nvPicPr>
        <p:blipFill>
          <a:blip r:embed="rId5" cstate="print"/>
          <a:srcRect r="2593" b="12222"/>
          <a:stretch>
            <a:fillRect/>
          </a:stretch>
        </p:blipFill>
        <p:spPr>
          <a:xfrm>
            <a:off x="1508102" y="220800"/>
            <a:ext cx="2606698" cy="3132000"/>
          </a:xfrm>
          <a:prstGeom prst="rect">
            <a:avLst/>
          </a:prstGeom>
        </p:spPr>
      </p:pic>
      <p:pic>
        <p:nvPicPr>
          <p:cNvPr id="7" name="Рисунок 6" descr="IMG_20210202_093018.jpg"/>
          <p:cNvPicPr>
            <a:picLocks noChangeAspect="1"/>
          </p:cNvPicPr>
          <p:nvPr/>
        </p:nvPicPr>
        <p:blipFill>
          <a:blip r:embed="rId6" cstate="print"/>
          <a:srcRect t="6667" b="30000"/>
          <a:stretch>
            <a:fillRect/>
          </a:stretch>
        </p:blipFill>
        <p:spPr>
          <a:xfrm>
            <a:off x="4682290" y="3429000"/>
            <a:ext cx="3638599" cy="307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206</Words>
  <Application>Microsoft Office PowerPoint</Application>
  <PresentationFormat>Экран (4:3)</PresentationFormat>
  <Paragraphs>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 Представляю вашему вниманию оборудование, разработанное и применяемое в работе с детьми дошкольного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«Удав» , «Паучок»  Цель: улучшение функции вестибулярного аппарата, формирование правильной осанки, укрепление связочно-мышечного аппарата.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«Массажные варежки, дорожки, массажеры»  Цель: 1. Закаливание организма. 2. Профилактика и коррекция плоскостопия. 3. Развития чувства равновесия и координации движений. 4. Сохранение и укрепление здоровья детей, формирование привычки к здоровому образу жизни.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Пользователь</cp:lastModifiedBy>
  <cp:revision>78</cp:revision>
  <dcterms:created xsi:type="dcterms:W3CDTF">2015-08-14T15:50:26Z</dcterms:created>
  <dcterms:modified xsi:type="dcterms:W3CDTF">2021-02-16T19:28:05Z</dcterms:modified>
</cp:coreProperties>
</file>