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5535-gorgerous-radial-background-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автономное учреждение  «Средняя общеобразовательная школа №24 г. Орска»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928670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проектов «Настольная игра – «ходилка» – детская игровая практика»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285992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«Экологическая тропа»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357694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воспитатель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ГКН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Козубова Ольга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Петровна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ss-Background-Wallpapers-304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5842"/>
            <a:ext cx="9144000" cy="7643842"/>
          </a:xfrm>
          <a:prstGeom prst="rect">
            <a:avLst/>
          </a:prstGeom>
        </p:spPr>
      </p:pic>
      <p:pic>
        <p:nvPicPr>
          <p:cNvPr id="3" name="Рисунок 2" descr="ok-1-1500x10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285860"/>
            <a:ext cx="5572132" cy="3893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142852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5535-gorgerous-radial-background-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«Экологическая тропа»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214422"/>
            <a:ext cx="864399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экологических знаний, нравственно-ценностного отношения к природе.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расширять представления о лесе и его обитателях;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познавательный интерес, любознательность, обогащать словарный запас детей;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воспитывать  любовь к природе, понимание необходимости  сохранения его целостности, умение вести себя в лесу.</a:t>
            </a:r>
          </a:p>
          <a:p>
            <a:pPr>
              <a:buFontTx/>
              <a:buChar char="-"/>
            </a:pP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5535-gorgerous-radial-background-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8715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игры: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игра сделана из фетра и представляет собой игровое поле зелёного цвета с тропой на которой написаны цифры и по которой движутся игроки выполняя различные задания. Все детали игры (звери, деревья, насекомые) на липучках, их можно менять местами, добавлять новые детали по мере изучения той или иной темы или в зависимости от времени года.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Идея создания такой игры возникла в ходе изучения темы животные, птицы, насекомые и растения Оренбургской области.  В создании игры принимали участие и дети. Игру можно использовать как наглядный и дидактический материал на занятиях. Детям очень нравится играть в эту игру.</a:t>
            </a:r>
          </a:p>
          <a:p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предназначена для детей 5 – 7 лет, могут играть от 2 до 6 детей, также можно играть разбившись на команды. Для игры нужен кубик 9 он у нас тоже из фетра) и фишки (можно использовать любые, например фигурки от «киндер сюрприза»), дети бросают кубик, делают ход, попадая на жёлтую дорожку должны ответить на вопрос. Если ответ верный – делается дополнительный ход, если нет, можно воспользоваться помощью других ребят или пропустить ход. Выигрывает тот, кто первым дойдёт до финиша и о выполнит все задания.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5535-gorgerous-radial-background-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10323_104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928670"/>
            <a:ext cx="2952770" cy="221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10323_104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143116"/>
            <a:ext cx="285751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10323_1041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4393413"/>
            <a:ext cx="2928926" cy="219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85786" y="21429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игры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15535-gorgerous-radial-background-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20210323_1042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696496"/>
            <a:ext cx="8215338" cy="573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21429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у нас получилось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5535-gorgerous-radial-background-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у нас получилось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10323_1027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857232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10323_1029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446835"/>
            <a:ext cx="4000528" cy="300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5535-gorgerous-radial-background-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IMG_20210326_1628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21424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10326_1629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85728"/>
            <a:ext cx="3643306" cy="273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10326_1629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71876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10326_1630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643314"/>
            <a:ext cx="3786182" cy="283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\Desktop\315535-gorgerous-radial-background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691771" cy="7620000"/>
          </a:xfrm>
          <a:prstGeom prst="rect">
            <a:avLst/>
          </a:prstGeom>
          <a:noFill/>
        </p:spPr>
      </p:pic>
      <p:pic>
        <p:nvPicPr>
          <p:cNvPr id="4" name="Рисунок 3" descr="IMG_20210326_163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10326_163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58" y="214290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10326_163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214818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10326_1631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3911181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15535-gorgerous-radial-background-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20210326_163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28604"/>
            <a:ext cx="3714777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10326_163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28604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10326_1631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3857628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327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</dc:creator>
  <cp:lastModifiedBy>user</cp:lastModifiedBy>
  <cp:revision>13</cp:revision>
  <dcterms:created xsi:type="dcterms:W3CDTF">2021-03-27T15:27:15Z</dcterms:created>
  <dcterms:modified xsi:type="dcterms:W3CDTF">2021-03-29T07:58:25Z</dcterms:modified>
</cp:coreProperties>
</file>