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63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1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27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5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38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58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4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0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4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8A6291-C983-4A92-A3B2-584A5E72DD56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97D8614-8319-4385-8C05-D0DA3B503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6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217" y="69669"/>
            <a:ext cx="11695612" cy="3587931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151 «Солнышко» г. Орска</a:t>
            </a:r>
            <a:b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финансовой грамотности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доходы </a:t>
            </a:r>
            <a:b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расходы»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714" y="5590904"/>
            <a:ext cx="7145972" cy="74022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Жалгаспаева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Айсулу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Тургановна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2281646"/>
            <a:ext cx="6191795" cy="43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892" y="5843451"/>
            <a:ext cx="45719" cy="783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687977"/>
            <a:ext cx="7193281" cy="56518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2" y="627017"/>
            <a:ext cx="6039394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160" y="4487333"/>
            <a:ext cx="1907177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300039"/>
            <a:ext cx="6352901" cy="5874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300037"/>
            <a:ext cx="5399314" cy="58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240" y="4487332"/>
            <a:ext cx="6536372" cy="676851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95794"/>
            <a:ext cx="8983480" cy="66533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407" y="95794"/>
            <a:ext cx="2694713" cy="27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286" y="3207172"/>
            <a:ext cx="8534400" cy="15070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17714"/>
            <a:ext cx="8673737" cy="62701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7245" y="217714"/>
            <a:ext cx="294349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646" y="2506744"/>
            <a:ext cx="2238103" cy="854765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46" y="470264"/>
            <a:ext cx="7959633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</TotalTime>
  <Words>19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Сектор</vt:lpstr>
      <vt:lpstr>Муниципальное дошкольное образовательное автономное учреждение «Детский сад № 151 «Солнышко» г. Орска  Дидактическая игра по финансовой грамотности  для детей старшего дошкольного возраста      «Семейные доходы  и расходы»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2024-02-05T10:57:38Z</dcterms:created>
  <dcterms:modified xsi:type="dcterms:W3CDTF">2024-02-05T12:15:56Z</dcterms:modified>
</cp:coreProperties>
</file>