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4" r:id="rId9"/>
    <p:sldId id="265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00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7627" autoAdjust="0"/>
  </p:normalViewPr>
  <p:slideViewPr>
    <p:cSldViewPr>
      <p:cViewPr varScale="1">
        <p:scale>
          <a:sx n="76" d="100"/>
          <a:sy n="76" d="100"/>
        </p:scale>
        <p:origin x="-9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676134_9-p-fon-dlya-novogodnei-prezentatsii-dlya-dete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1412777"/>
            <a:ext cx="69847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</a:t>
            </a:r>
            <a:r>
              <a:rPr lang="ru-RU" sz="2400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Муниципальный смотр-конкурс </a:t>
            </a:r>
          </a:p>
          <a:p>
            <a:r>
              <a:rPr lang="ru-RU" sz="2400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             на лучшее оформление</a:t>
            </a:r>
          </a:p>
          <a:p>
            <a:r>
              <a:rPr lang="ru-RU" sz="2400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           музыкального зала в ДОУ</a:t>
            </a:r>
          </a:p>
          <a:p>
            <a:r>
              <a:rPr lang="ru-RU" sz="2400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</a:p>
          <a:p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sz="2800" dirty="0"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140968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«Музыкальный наш зал сказкой зимнею стал»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364502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90099"/>
                </a:solidFill>
              </a:rPr>
              <a:t>                              Участник конкурса: </a:t>
            </a:r>
          </a:p>
          <a:p>
            <a:r>
              <a:rPr lang="ru-RU" sz="2400" b="1" dirty="0" smtClean="0">
                <a:solidFill>
                  <a:srgbClr val="990099"/>
                </a:solidFill>
              </a:rPr>
              <a:t>               музыкальный руководитель МДОАУ №12</a:t>
            </a:r>
          </a:p>
          <a:p>
            <a:r>
              <a:rPr lang="ru-RU" sz="2400" b="1" dirty="0" smtClean="0">
                <a:solidFill>
                  <a:srgbClr val="990099"/>
                </a:solidFill>
              </a:rPr>
              <a:t>                  Синельникова Галина Викторовна</a:t>
            </a:r>
            <a:endParaRPr lang="ru-RU" sz="24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40" y="0"/>
            <a:ext cx="9174440" cy="6858000"/>
          </a:xfrm>
          <a:prstGeom prst="rect">
            <a:avLst/>
          </a:prstGeom>
          <a:noFill/>
        </p:spPr>
      </p:pic>
      <p:pic>
        <p:nvPicPr>
          <p:cNvPr id="2050" name="Picture 2" descr="https://i.ytimg.com/vi/fg6S20bBXxg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320923" cy="46805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9632" y="558924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4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9721"/>
          <a:stretch>
            <a:fillRect/>
          </a:stretch>
        </p:blipFill>
        <p:spPr bwMode="auto">
          <a:xfrm>
            <a:off x="544575" y="62630"/>
            <a:ext cx="8089139" cy="594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03648" y="587727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Общий вид музыкального зала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40" y="0"/>
            <a:ext cx="917444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107"/>
          <a:stretch>
            <a:fillRect/>
          </a:stretch>
        </p:blipFill>
        <p:spPr bwMode="auto">
          <a:xfrm>
            <a:off x="1187624" y="0"/>
            <a:ext cx="691084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 flipH="1">
            <a:off x="683568" y="504211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Периметр потолка центрального зала украшен подвесными (на «дождике») снежинками. Также по залу размещены 4 куба, сделанные из деревянных шпажек, стороны которого оформлены декоративной мишурой. Внутри кубов свисают гирлянды из новогодних шаров разного размера в определенном цвете. Новогодний городок выпилен из фанеры сотрудником ДОУ по моим эскизам, затем покрашены были в белый цвет. По низу домиков имеется подсветка.  Вся декорация  представляет собой чудесную, ночную, новогоднюю сказку и является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фотозоной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новогодних праздников.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620688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Чудеса новогодней сказки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40" y="0"/>
            <a:ext cx="917444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256918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6021288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Новогодние поделки были изготовлены руками родителей и их детей.</a:t>
            </a:r>
            <a:endParaRPr lang="ru-RU" sz="2000" b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40" y="0"/>
            <a:ext cx="917444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68" y="0"/>
            <a:ext cx="9090931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616530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Месяц изготовлен в стиле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вытынанки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из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галографической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бумаги. На синей шторе так же размещены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галографические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звездочки и снежинки. </a:t>
            </a:r>
            <a:endParaRPr lang="ru-RU" b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40" y="0"/>
            <a:ext cx="917444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51157"/>
          <a:stretch>
            <a:fillRect/>
          </a:stretch>
        </p:blipFill>
        <p:spPr bwMode="auto">
          <a:xfrm>
            <a:off x="3923928" y="476672"/>
            <a:ext cx="2088232" cy="570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848317" cy="3797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22571"/>
          <a:stretch>
            <a:fillRect/>
          </a:stretch>
        </p:blipFill>
        <p:spPr bwMode="auto">
          <a:xfrm>
            <a:off x="179512" y="548680"/>
            <a:ext cx="343904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67544" y="3573016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Шторы белого и синего цвета гармонируют с кубами и перекликаются со снежинками, нарезанные  из бумажных полосок, собранных в  гирлянду, создавая эффект морозных узоров.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422108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 краям стоят елочки , сделанные из потолочных плинтусов, украшенные сверкающими гирляндами и подвесными новогодними  шарами. </a:t>
            </a:r>
            <a:endParaRPr lang="ru-RU" b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40" cy="68580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879182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1560" y="551723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По традиции в нашем музыкальном зале всегда стоит живая сосна. Запах  смолистых иголок создает  праздничное новогоднее настроение. Вокруг сосны дети водят хоровод. Задняя центральная стена  оформлена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банером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 на зимнюю тему и так же является отличной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фотозоной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новогодних  впечатлений.  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08720"/>
            <a:ext cx="4485085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4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681091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59492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594928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 зеркальном отражении сверкающие звездочки создают неизгладимое впечатление  чудесной новогодней сказки. 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овогодний, новогодний, Красивый, открытки, Рождественский, Зимний, Рождест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40" cy="6858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40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59492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Так выглядит музыкальный зал, когда в новогодней сказке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происходят волшебные чудеса.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277</Words>
  <Application>Microsoft Office PowerPoint</Application>
  <PresentationFormat>Экран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SPecialiST</cp:lastModifiedBy>
  <cp:revision>48</cp:revision>
  <dcterms:created xsi:type="dcterms:W3CDTF">2021-12-27T12:08:38Z</dcterms:created>
  <dcterms:modified xsi:type="dcterms:W3CDTF">2021-12-28T09:01:19Z</dcterms:modified>
</cp:coreProperties>
</file>