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72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7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481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05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363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717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041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6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36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7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7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00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00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1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3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34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28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123" y="2950332"/>
            <a:ext cx="10858859" cy="196579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Bad Script" panose="02000000000000000000" pitchFamily="2" charset="0"/>
              </a:rPr>
              <a:t>Тема: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ad Script" panose="02000000000000000000" pitchFamily="2" charset="0"/>
              </a:rPr>
              <a:t>«Деятельность педагога-психолога в рамках КЦ(П) по реализации индивидуально 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разного уровня трудности в развитии и социализации ребенка раннего и дошкольного возраста».</a:t>
            </a:r>
            <a:endParaRPr lang="ru-RU" sz="2400" dirty="0">
              <a:solidFill>
                <a:srgbClr val="FF0000"/>
              </a:solidFill>
              <a:latin typeface="Bad Script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1" y="124326"/>
            <a:ext cx="10658167" cy="916799"/>
          </a:xfrm>
          <a:prstGeom prst="rect">
            <a:avLst/>
          </a:prstGeom>
        </p:spPr>
      </p:pic>
      <p:pic>
        <p:nvPicPr>
          <p:cNvPr id="6" name="Рисунок 5" descr="Рисунок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6601" y="1098759"/>
            <a:ext cx="351980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996517" y="5492202"/>
            <a:ext cx="3195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                                                                                                           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Належинская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8411" y="6298795"/>
            <a:ext cx="4486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Орск,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81562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718" y="0"/>
            <a:ext cx="3795574" cy="6844069"/>
          </a:xfrm>
        </p:spPr>
      </p:pic>
      <p:sp>
        <p:nvSpPr>
          <p:cNvPr id="5" name="Прямоугольник 4"/>
          <p:cNvSpPr/>
          <p:nvPr/>
        </p:nvSpPr>
        <p:spPr>
          <a:xfrm>
            <a:off x="359764" y="256928"/>
            <a:ext cx="9863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Impact" panose="020B0806030902050204" pitchFamily="34" charset="0"/>
              </a:rPr>
              <a:t>социальные </a:t>
            </a:r>
            <a:r>
              <a:rPr lang="ru-RU" sz="4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сети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latin typeface="Impact" panose="020B0806030902050204" pitchFamily="34" charset="0"/>
              </a:rPr>
              <a:t>(группа ВК, </a:t>
            </a:r>
            <a:r>
              <a:rPr lang="ru-RU" sz="4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и </a:t>
            </a:r>
            <a:r>
              <a:rPr lang="ru-RU" sz="4400" dirty="0">
                <a:solidFill>
                  <a:srgbClr val="FFFF00"/>
                </a:solidFill>
                <a:latin typeface="Impact" panose="020B0806030902050204" pitchFamily="34" charset="0"/>
              </a:rPr>
              <a:t>Одноклассники)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8" b="5421"/>
          <a:stretch>
            <a:fillRect/>
          </a:stretch>
        </p:blipFill>
        <p:spPr>
          <a:xfrm>
            <a:off x="4257206" y="1674798"/>
            <a:ext cx="3207896" cy="518320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6"/>
          <a:stretch>
            <a:fillRect/>
          </a:stretch>
        </p:blipFill>
        <p:spPr>
          <a:xfrm>
            <a:off x="547868" y="1693889"/>
            <a:ext cx="3173548" cy="51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42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412" y="1745223"/>
            <a:ext cx="2213369" cy="5041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80" y="0"/>
            <a:ext cx="301082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3927" y="11095"/>
            <a:ext cx="301082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67572" y="0"/>
            <a:ext cx="5524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мобильные мессенджеры </a:t>
            </a:r>
            <a:r>
              <a:rPr lang="ru-RU" sz="4000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Viber</a:t>
            </a:r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и </a:t>
            </a:r>
            <a:r>
              <a:rPr lang="ru-RU" sz="4000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WhatsApp</a:t>
            </a:r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1478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5470" y="247545"/>
            <a:ext cx="2793472" cy="6362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0"/>
            <a:ext cx="301082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585" y="1779639"/>
            <a:ext cx="3010829" cy="5078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2512" y="419725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Конференция через </a:t>
            </a:r>
            <a:r>
              <a:rPr lang="en-US" sz="2400" b="1" dirty="0" smtClean="0">
                <a:solidFill>
                  <a:srgbClr val="C00000"/>
                </a:solidFill>
              </a:rPr>
              <a:t>ZOOM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01" y="206478"/>
            <a:ext cx="2912538" cy="6634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6368" y="108155"/>
            <a:ext cx="301082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734" y="2015613"/>
            <a:ext cx="2844505" cy="4709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6990" y="509665"/>
            <a:ext cx="304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Веб-занятия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6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71716"/>
            <a:ext cx="9610162" cy="4922684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Оказывая психологическую помощь в тандеме с другими специалистами, можно вовремя предотвратить и разрешить проблемы в воспитании детей, в их адаптации и социализации, создать необходимые условия для их полноценного личностного развития, для счастливого детства.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96646"/>
            <a:ext cx="9108717" cy="989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заключение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74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63" y="1394086"/>
            <a:ext cx="8534400" cy="356599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43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638269" y="1024039"/>
            <a:ext cx="89241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есть процесс социальный в самом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широком смысле. Воспитывает все: люди, вещи,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явления, но прежде всего и больше всего - люди.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на первом месте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родители и педагоги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А.С.Макаренко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588" y="2967125"/>
            <a:ext cx="6784258" cy="376190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123" y="422787"/>
            <a:ext cx="11216583" cy="34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04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03" y="299804"/>
            <a:ext cx="11207074" cy="1019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9" y="1806358"/>
            <a:ext cx="8178993" cy="141495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2338" y="3730931"/>
            <a:ext cx="9633445" cy="277332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xmlns="" val="74832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4497" y="2431916"/>
            <a:ext cx="91421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  <a:latin typeface="Impact" panose="020B0806030902050204" pitchFamily="34" charset="0"/>
              </a:rPr>
              <a:t>- круглые столы;</a:t>
            </a:r>
          </a:p>
          <a:p>
            <a:r>
              <a:rPr lang="ru-RU" sz="4000" dirty="0">
                <a:solidFill>
                  <a:srgbClr val="92D050"/>
                </a:solidFill>
                <a:latin typeface="Impact" panose="020B0806030902050204" pitchFamily="34" charset="0"/>
              </a:rPr>
              <a:t>- консультации;</a:t>
            </a:r>
          </a:p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- мастер – классы;</a:t>
            </a:r>
          </a:p>
          <a:p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- тренинги с родителями;</a:t>
            </a:r>
          </a:p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- занятия и игры с детьми;</a:t>
            </a:r>
          </a:p>
          <a:p>
            <a:r>
              <a:rPr lang="ru-RU" sz="4000" dirty="0">
                <a:latin typeface="Impact" panose="020B0806030902050204" pitchFamily="34" charset="0"/>
              </a:rPr>
              <a:t>- совместные праздники, развлечения.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4212" y="308920"/>
            <a:ext cx="11079420" cy="186586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4800" b="1" i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Формы работы педагога-психолога:</a:t>
            </a:r>
            <a:endParaRPr lang="ru-RU" sz="48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marL="0" indent="0" algn="ctr" fontAlgn="base">
              <a:buNone/>
            </a:pPr>
            <a:r>
              <a:rPr lang="ru-RU" sz="4400" dirty="0">
                <a:solidFill>
                  <a:srgbClr val="FFFF00"/>
                </a:solidFill>
                <a:latin typeface="Bad Script" panose="02000000000000000000" pitchFamily="2" charset="0"/>
              </a:rPr>
              <a:t>(индивидуальные, подгрупповые, групповые)</a:t>
            </a:r>
          </a:p>
        </p:txBody>
      </p:sp>
    </p:spTree>
    <p:extLst>
      <p:ext uri="{BB962C8B-B14F-4D97-AF65-F5344CB8AC3E}">
        <p14:creationId xmlns:p14="http://schemas.microsoft.com/office/powerpoint/2010/main" xmlns="" val="419539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19525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4000" b="1" i="1" dirty="0">
                <a:solidFill>
                  <a:srgbClr val="C00000"/>
                </a:solidFill>
                <a:latin typeface="Bad Script" panose="02000000000000000000" pitchFamily="2" charset="0"/>
              </a:rPr>
              <a:t>Ф</a:t>
            </a:r>
            <a:r>
              <a:rPr lang="ru-RU" sz="4000" b="1" i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ормы </a:t>
            </a:r>
            <a:r>
              <a:rPr lang="ru-RU" sz="4000" b="1" i="1" dirty="0">
                <a:solidFill>
                  <a:srgbClr val="C00000"/>
                </a:solidFill>
                <a:latin typeface="Bad Script" panose="02000000000000000000" pitchFamily="2" charset="0"/>
              </a:rPr>
              <a:t>дистанционного консультирования</a:t>
            </a:r>
            <a:r>
              <a:rPr lang="ru-RU" sz="4000" dirty="0">
                <a:solidFill>
                  <a:srgbClr val="C00000"/>
                </a:solidFill>
                <a:latin typeface="Bad Script" panose="02000000000000000000" pitchFamily="2" charset="0"/>
              </a:rPr>
              <a:t> с родителями: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8984" y="2690336"/>
            <a:ext cx="11392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- официальный сайт ДОО;</a:t>
            </a:r>
          </a:p>
          <a:p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- группы в социальных сетях и мессенджерах;</a:t>
            </a:r>
          </a:p>
          <a:p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- консультации в </a:t>
            </a:r>
            <a:r>
              <a:rPr lang="ru-RU" sz="3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видеоформате</a:t>
            </a:r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– </a:t>
            </a:r>
            <a:r>
              <a:rPr lang="ru-RU" sz="3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WhatsApp</a:t>
            </a:r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- веб-занятия (видеотрансляции и </a:t>
            </a:r>
            <a:r>
              <a:rPr lang="ru-RU" sz="3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видеоуроки</a:t>
            </a:r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Skype</a:t>
            </a:r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ru-RU" sz="3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Zoom</a:t>
            </a:r>
            <a:r>
              <a:rPr lang="ru-RU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38511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689" t="4153" r="2008" b="5137"/>
          <a:stretch>
            <a:fillRect/>
          </a:stretch>
        </p:blipFill>
        <p:spPr>
          <a:xfrm>
            <a:off x="449705" y="284813"/>
            <a:ext cx="11497456" cy="6220918"/>
          </a:xfrm>
          <a:prstGeom prst="rect">
            <a:avLst/>
          </a:prstGeom>
        </p:spPr>
      </p:pic>
      <p:pic>
        <p:nvPicPr>
          <p:cNvPr id="6" name="Picture 2" descr="C:\Documents and Settings\Zav\Рабочий стол\i-429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9076">
            <a:off x="3745373" y="4963397"/>
            <a:ext cx="1229315" cy="170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04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566" t="3763" r="1762" b="5584"/>
          <a:stretch>
            <a:fillRect/>
          </a:stretch>
        </p:blipFill>
        <p:spPr>
          <a:xfrm>
            <a:off x="434715" y="269823"/>
            <a:ext cx="11542426" cy="62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3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318" t="3716" r="2678"/>
          <a:stretch>
            <a:fillRect/>
          </a:stretch>
        </p:blipFill>
        <p:spPr>
          <a:xfrm>
            <a:off x="404734" y="254833"/>
            <a:ext cx="11467476" cy="66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73847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E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582</TotalTime>
  <Words>229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Оказывая психологическую помощь в тандеме с другими специалистами, можно вовремя предотвратить и разрешить проблемы в воспитании детей, в их адаптации и социализации, создать необходимые условия для их полноценного личностного развития, для счастливого детства.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24</cp:revision>
  <dcterms:created xsi:type="dcterms:W3CDTF">2021-11-27T11:19:47Z</dcterms:created>
  <dcterms:modified xsi:type="dcterms:W3CDTF">2021-11-30T10:52:35Z</dcterms:modified>
</cp:coreProperties>
</file>