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62" r:id="rId3"/>
    <p:sldId id="259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44000">
              <a:schemeClr val="bg2">
                <a:lumMod val="25000"/>
              </a:schemeClr>
            </a:gs>
            <a:gs pos="59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изображения плане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851920" y="5052545"/>
            <a:ext cx="4320480" cy="882119"/>
          </a:xfrm>
        </p:spPr>
        <p:txBody>
          <a:bodyPr>
            <a:normAutofit fontScale="92500"/>
          </a:bodyPr>
          <a:lstStyle/>
          <a:p>
            <a:pPr algn="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Степанова З.Ф.</a:t>
            </a:r>
          </a:p>
          <a:p>
            <a:pPr algn="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МДОАУ № 39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г.Орска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476673"/>
            <a:ext cx="7093340" cy="2160240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b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«Космическое лото»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233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Цель игры: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412776"/>
            <a:ext cx="7560840" cy="4464496"/>
          </a:xfrm>
        </p:spPr>
        <p:txBody>
          <a:bodyPr>
            <a:normAutofit/>
          </a:bodyPr>
          <a:lstStyle/>
          <a:p>
            <a:pPr algn="just"/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Космическое лото предназначено для занятий с детьми дошкольного возраста. Играя в эту дидактическую игру, дети тренируют зрительную память, внимание</a:t>
            </a: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учатся 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играть, соблюдая правила, а также пополняют словарный запас. Яркие картинки  делают игру интересной. Во время игры воспитатель может, опираясь на картинки, рассказывать детям о профессиях космонавта и астронома.</a:t>
            </a:r>
          </a:p>
        </p:txBody>
      </p:sp>
    </p:spTree>
    <p:extLst>
      <p:ext uri="{BB962C8B-B14F-4D97-AF65-F5344CB8AC3E}">
        <p14:creationId xmlns:p14="http://schemas.microsoft.com/office/powerpoint/2010/main" val="255169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планеты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2511"/>
            <a:ext cx="1587000" cy="152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планеты на прозрачном фон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853" y="37784"/>
            <a:ext cx="749647" cy="74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87431"/>
            <a:ext cx="470058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2974">
            <a:off x="5012064" y="1979395"/>
            <a:ext cx="210978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788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планеты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2511"/>
            <a:ext cx="1587000" cy="152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4" name="Picture 6" descr="Картинки по запросу планеты на прозрачном фон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853" y="37784"/>
            <a:ext cx="749647" cy="74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31" y="5177"/>
            <a:ext cx="97536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9512">
            <a:off x="1966883" y="1293836"/>
            <a:ext cx="4036915" cy="228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4064">
            <a:off x="4538784" y="3512148"/>
            <a:ext cx="3480435" cy="1968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788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6695">
            <a:off x="4806250" y="2220920"/>
            <a:ext cx="3749675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868" y="3573016"/>
            <a:ext cx="3473176" cy="195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082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7463"/>
            <a:ext cx="9755188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1844824"/>
            <a:ext cx="56166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138227"/>
      </p:ext>
    </p:extLst>
  </p:cSld>
  <p:clrMapOvr>
    <a:masterClrMapping/>
  </p:clrMapOvr>
</p:sld>
</file>

<file path=ppt/theme/theme1.xml><?xml version="1.0" encoding="utf-8"?>
<a:theme xmlns:a="http://schemas.openxmlformats.org/drawingml/2006/main" name="свой шаблон 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свой шаблон 4</Template>
  <TotalTime>16</TotalTime>
  <Words>55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свой шаблон 4</vt:lpstr>
      <vt:lpstr>Игра  «Космическое лото»</vt:lpstr>
      <vt:lpstr>Цель игры: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пк123</cp:lastModifiedBy>
  <cp:revision>3</cp:revision>
  <dcterms:created xsi:type="dcterms:W3CDTF">2017-05-09T19:31:04Z</dcterms:created>
  <dcterms:modified xsi:type="dcterms:W3CDTF">2021-04-08T15:15:16Z</dcterms:modified>
</cp:coreProperties>
</file>