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357430"/>
            <a:ext cx="7851648" cy="8429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Многофункциональное пособие</a:t>
            </a:r>
            <a:br>
              <a:rPr lang="ru-RU" sz="3600" dirty="0" smtClean="0"/>
            </a:br>
            <a:r>
              <a:rPr lang="ru-RU" sz="3600" dirty="0" smtClean="0"/>
              <a:t> «</a:t>
            </a:r>
            <a:r>
              <a:rPr lang="ru-RU" sz="3600" dirty="0" err="1" smtClean="0"/>
              <a:t>Цветик-Семицветик</a:t>
            </a:r>
            <a:r>
              <a:rPr lang="ru-RU" sz="3600" dirty="0" smtClean="0"/>
              <a:t>»</a:t>
            </a:r>
            <a:br>
              <a:rPr lang="ru-RU" sz="3600" dirty="0" smtClean="0"/>
            </a:br>
            <a:r>
              <a:rPr lang="ru-RU" sz="3600" dirty="0" smtClean="0"/>
              <a:t>Дидактическая игра «Что лишнее?»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429132"/>
            <a:ext cx="7854696" cy="2143140"/>
          </a:xfrm>
        </p:spPr>
        <p:txBody>
          <a:bodyPr/>
          <a:lstStyle/>
          <a:p>
            <a:r>
              <a:rPr lang="ru-RU" dirty="0" smtClean="0"/>
              <a:t>Средняя группа</a:t>
            </a:r>
          </a:p>
          <a:p>
            <a:r>
              <a:rPr lang="ru-RU" dirty="0" smtClean="0"/>
              <a:t>Воспитатель: Лапшина А.С.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14290"/>
            <a:ext cx="9144000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Муниципальное дошкольное образовательное автономное учреждение «Детский сад №147 «Теремок»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общеразвивающего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вида с приоритетным развитием познавательно-речевого развития воспитанников г.Орска»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Игра «Что лишнее?»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/>
          <a:lstStyle/>
          <a:p>
            <a:r>
              <a:rPr lang="ru-RU" sz="2800" b="1" dirty="0" smtClean="0"/>
              <a:t>Цель: </a:t>
            </a:r>
            <a:r>
              <a:rPr lang="ru-RU" sz="2800" dirty="0" smtClean="0"/>
              <a:t>Закреплять и совершенствовать  знания о космосе, космических объектах , о людях которые покоряли космос.</a:t>
            </a:r>
          </a:p>
          <a:p>
            <a:r>
              <a:rPr lang="ru-RU" sz="2800" b="1" dirty="0" smtClean="0"/>
              <a:t>Задачи:</a:t>
            </a:r>
            <a:r>
              <a:rPr lang="ru-RU" sz="2800" dirty="0" smtClean="0"/>
              <a:t> Побуждать детей к речевой активности; развивать память, мышление; воспитывать интерес и уважение к героям нашей страны.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http://upload.wikimedia.org/wikipedia/commons/7/79/Semyorka_Rocket_R7_by_Sergei_Korolyov_in_VDNH_Ostankino_RAF0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8550" y="4143380"/>
            <a:ext cx="286545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Предварительная работа: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/>
          <a:lstStyle/>
          <a:p>
            <a:r>
              <a:rPr lang="ru-RU" dirty="0" smtClean="0"/>
              <a:t>Беседы о космосе, о профессиях людей, рисование , раскрашивание объектов космоса. Рассматривание иллюстраций по теме, конструирование.</a:t>
            </a:r>
          </a:p>
          <a:p>
            <a:endParaRPr lang="ru-RU" dirty="0"/>
          </a:p>
        </p:txBody>
      </p:sp>
      <p:pic>
        <p:nvPicPr>
          <p:cNvPr id="7" name="Рисунок 6" descr="C:\Documents and Settings\User\Рабочий стол\мой космос\фото\IMG_20210407_1840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643182"/>
            <a:ext cx="17081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User\Рабочий стол\мой космос\фото\IMG_20210407_1600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571876"/>
            <a:ext cx="16319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User\Рабочий стол\мой космос\фото\IMG_20210407_1710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000372"/>
            <a:ext cx="192882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User\Рабочий стол\мой космос\фото\IMG_20210408_10065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500438"/>
            <a:ext cx="185738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Ход игры: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Воспитатель  ставит «</a:t>
            </a:r>
            <a:r>
              <a:rPr lang="ru-RU" sz="3600" dirty="0" err="1" smtClean="0"/>
              <a:t>Цветик-семицветик</a:t>
            </a:r>
            <a:r>
              <a:rPr lang="ru-RU" sz="3600" dirty="0" smtClean="0"/>
              <a:t>» и кладет карточки  разного содержания. Дети выбирают карточку и дают ответ, почему выбрана эта карточка . Карточки которые оказались лишними откладываются, а нужные прикрепляются к «</a:t>
            </a:r>
            <a:r>
              <a:rPr lang="ru-RU" sz="3600" dirty="0" err="1" smtClean="0"/>
              <a:t>Цветику-Семицветику</a:t>
            </a:r>
            <a:r>
              <a:rPr lang="ru-RU" sz="3600" dirty="0" smtClean="0"/>
              <a:t>» .</a:t>
            </a:r>
            <a:endParaRPr lang="ru-RU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2571736" y="1847088"/>
            <a:ext cx="857256" cy="1439036"/>
          </a:xfrm>
        </p:spPr>
        <p:txBody>
          <a:bodyPr>
            <a:normAutofit/>
          </a:bodyPr>
          <a:lstStyle/>
          <a:p>
            <a:endParaRPr lang="ru-RU" sz="1000" dirty="0"/>
          </a:p>
        </p:txBody>
      </p:sp>
      <p:pic>
        <p:nvPicPr>
          <p:cNvPr id="4" name="Содержимое 3" descr="C:\Documents and Settings\User\Рабочий стол\мой космос\фото\IMG_20210408_15534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857620" cy="385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\Рабочий стол\мой космос\фото\IMG_20210408_1554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428868"/>
            <a:ext cx="3014678" cy="395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\Рабочий стол\мой космос\фото\IMG_20210408_1555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0"/>
            <a:ext cx="3143272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upload.wikimedia.org/wikipedia/commons/5/58/Russian_space_suit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84829">
            <a:off x="784215" y="4723580"/>
            <a:ext cx="135729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img-fotki.yandex.ru/get/6/vibpxhgglzd.5dd/0_1678e_fc028aef_XL"/>
          <p:cNvPicPr>
            <a:picLocks noChangeAspect="1" noChangeArrowheads="1"/>
          </p:cNvPicPr>
          <p:nvPr/>
        </p:nvPicPr>
        <p:blipFill>
          <a:blip r:embed="rId6"/>
          <a:srcRect l="40945"/>
          <a:stretch>
            <a:fillRect/>
          </a:stretch>
        </p:blipFill>
        <p:spPr bwMode="auto">
          <a:xfrm rot="20623200">
            <a:off x="7136347" y="3948628"/>
            <a:ext cx="158455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http://upload.wikimedia.org/wikipedia/commons/1/14/Proton_Zvezda_cro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357166"/>
            <a:ext cx="121444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Спасибо за внимание!</a:t>
            </a:r>
            <a:endParaRPr lang="ru-RU" sz="6000" b="1" dirty="0"/>
          </a:p>
        </p:txBody>
      </p:sp>
      <p:pic>
        <p:nvPicPr>
          <p:cNvPr id="4" name="Picture 5" descr="http://www.lama.kz/pic/space/4444/kosmos-1600x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313"/>
            <a:ext cx="8572559" cy="521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</TotalTime>
  <Words>143</Words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 Многофункциональное пособие  «Цветик-Семицветик» Дидактическая игра «Что лишнее?» </vt:lpstr>
      <vt:lpstr>Игра «Что лишнее?»</vt:lpstr>
      <vt:lpstr>Предварительная работа:</vt:lpstr>
      <vt:lpstr>Ход игры:</vt:lpstr>
      <vt:lpstr>Слайд 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Многофункциональное пособие  «Цветик-Семицветик» Дидактическая игра «Что лишнее?» </dc:title>
  <cp:lastModifiedBy>User</cp:lastModifiedBy>
  <cp:revision>6</cp:revision>
  <dcterms:modified xsi:type="dcterms:W3CDTF">2021-04-08T19:14:43Z</dcterms:modified>
</cp:coreProperties>
</file>