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57" r:id="rId4"/>
    <p:sldId id="276" r:id="rId5"/>
    <p:sldId id="275" r:id="rId6"/>
    <p:sldId id="286" r:id="rId7"/>
    <p:sldId id="281" r:id="rId8"/>
    <p:sldId id="284" r:id="rId9"/>
    <p:sldId id="282" r:id="rId10"/>
    <p:sldId id="274" r:id="rId11"/>
    <p:sldId id="260" r:id="rId12"/>
    <p:sldId id="264" r:id="rId13"/>
    <p:sldId id="266" r:id="rId14"/>
    <p:sldId id="259" r:id="rId15"/>
    <p:sldId id="279" r:id="rId16"/>
    <p:sldId id="261" r:id="rId17"/>
    <p:sldId id="262" r:id="rId18"/>
    <p:sldId id="265" r:id="rId19"/>
    <p:sldId id="263" r:id="rId20"/>
    <p:sldId id="272" r:id="rId21"/>
    <p:sldId id="268" r:id="rId22"/>
    <p:sldId id="258" r:id="rId23"/>
    <p:sldId id="269" r:id="rId24"/>
    <p:sldId id="271" r:id="rId25"/>
    <p:sldId id="277" r:id="rId26"/>
    <p:sldId id="273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95A5-8CDB-4F91-8B26-6F435B47C81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D4216-A1E8-4EC3-8C76-552582E07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14" y="-659793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978686"/>
            <a:ext cx="3456384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2707379"/>
            <a:ext cx="2548849" cy="3727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735" y="1628800"/>
            <a:ext cx="5040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из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безопасности жизнедеятельности у детей старшего дошкольного возраста через дидактические игры»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5299" y="184666"/>
            <a:ext cx="757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№99 комбинированного вида «Домовенок» г. Орска»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557771"/>
            <a:ext cx="3744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1КК 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Новикова Л.Н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188640"/>
            <a:ext cx="6336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дают возможность: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источниками опасности в быту, уточнить и систематизировать данные представления;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различать потенциально опасные предметы;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сформировать представления о мерах предосторожности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последствиях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нарушения, о способах безопасного поведения;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необходимыми действиями в случае опасности.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43" y="3429000"/>
            <a:ext cx="5734657" cy="2468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50" y="408998"/>
            <a:ext cx="2241877" cy="242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34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332656"/>
            <a:ext cx="262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7" y="835059"/>
            <a:ext cx="6142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использования: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Понадобится обычный бумажный куб, на гранях которого написано: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Поделись.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-Формулируется тема ОД или любой другой совместной деятельности с детьми.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-Воспитатель или ребенок бросает Кубик.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-Выпавшая грань укажет, какого типа вопрос следует задать.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 так до тех пор, пока все грани Кубика не будут задействованы</a:t>
            </a:r>
          </a:p>
        </p:txBody>
      </p:sp>
    </p:spTree>
    <p:extLst>
      <p:ext uri="{BB962C8B-B14F-4D97-AF65-F5344CB8AC3E}">
        <p14:creationId xmlns:p14="http://schemas.microsoft.com/office/powerpoint/2010/main" val="19877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3" y="260648"/>
            <a:ext cx="219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16225" b="20552"/>
          <a:stretch/>
        </p:blipFill>
        <p:spPr>
          <a:xfrm>
            <a:off x="1266280" y="3501008"/>
            <a:ext cx="6437840" cy="2361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722313"/>
            <a:ext cx="5090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дорожного движения»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пожарный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пожарной безопасности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нужно при пожаре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81" y="728113"/>
            <a:ext cx="3593305" cy="1902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08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81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31" y="3650919"/>
            <a:ext cx="2213982" cy="2507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0859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«Круги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491" y="64387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Огонь-враг»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7" y="1322498"/>
            <a:ext cx="356386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8064" y="1330343"/>
            <a:ext cx="3655660" cy="361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48064" y="64387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«Огонь-друг»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7" y="260648"/>
            <a:ext cx="695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«Круги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78" y="836712"/>
            <a:ext cx="457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«Средства, помогающие тушить пожары»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1481" y="1450745"/>
            <a:ext cx="3590966" cy="372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7833" y="1533458"/>
            <a:ext cx="3618849" cy="3534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588389" y="845061"/>
            <a:ext cx="3034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«Спец. Одежда пожарного»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298874"/>
            <a:ext cx="6869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«Круги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8" y="3582134"/>
            <a:ext cx="2943794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" y="1362015"/>
            <a:ext cx="4579663" cy="513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114185" y="1484784"/>
            <a:ext cx="3058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 и навыков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 правилам дорожного движения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0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07" y="3789040"/>
            <a:ext cx="1905424" cy="2786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628" y="260648"/>
            <a:ext cx="973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игровое пособие «Волшебный куб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fontAlgn="base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«Правила дорожного движения»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628" y="1196752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 «ПРАВИЛА ДОРОЖНОГО ДВИЖЕНИЯ» состоит из 8 активных сторон,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добавлением дополнительных раскладных элементов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внутренних сторонах куба: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«Игра можно и нельзя»;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«Лабиринты и раскраски»;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«Дорожные стихи»;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«Дорожные знаки»;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внешних сторонах куба: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«Игра «Расставь знаки»;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«Транспорт»;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лишнее?»;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«Лото».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168252" cy="4241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11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10" y="-428620"/>
            <a:ext cx="9238768" cy="7286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r="17472"/>
          <a:stretch/>
        </p:blipFill>
        <p:spPr>
          <a:xfrm>
            <a:off x="53071" y="711291"/>
            <a:ext cx="2833519" cy="264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r="22568"/>
          <a:stretch/>
        </p:blipFill>
        <p:spPr>
          <a:xfrm>
            <a:off x="3322070" y="711291"/>
            <a:ext cx="2684122" cy="2625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4" r="21216" b="5167"/>
          <a:stretch/>
        </p:blipFill>
        <p:spPr>
          <a:xfrm>
            <a:off x="6385769" y="711291"/>
            <a:ext cx="2681071" cy="259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r="27027"/>
          <a:stretch/>
        </p:blipFill>
        <p:spPr>
          <a:xfrm>
            <a:off x="1411443" y="3501008"/>
            <a:ext cx="2812934" cy="271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473629"/>
            <a:ext cx="2854459" cy="2769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3568" y="64960"/>
            <a:ext cx="937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игровое пособие «Волшебный куб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«Правила дорожного движения»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433" y="89495"/>
            <a:ext cx="801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«Дидактическое пособие «ВОЛШЕБНЫЙ КУБ»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85569"/>
            <a:ext cx="693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правилах пожарной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033" y="1268760"/>
            <a:ext cx="5354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 «Пожарная безопасность»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из 10 активных сторон, с добавлением дополнительных раскладных элементов: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верхняя сторона куба, содержит телефон, циферблат которого можно прокручивать, проигрывая набор номеров службы спасения;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внутренних сторонах куба: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«Как вести себя при пожаре»;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«Пожарная техника»;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«Знаки пожарной безопасности»;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«Пожарный щит»;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нижней стороне куба круг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«Средства помогающие пожарному тушить пожар».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внешних сторонах куба: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«Природные факторы»;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«Человеческий фактор»;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«Работа пожарного»;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«История профессии».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9" y="2564904"/>
            <a:ext cx="3459317" cy="3345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5" y="4437112"/>
            <a:ext cx="1997958" cy="19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-122" r="24054" b="6129"/>
          <a:stretch/>
        </p:blipFill>
        <p:spPr>
          <a:xfrm>
            <a:off x="548605" y="404664"/>
            <a:ext cx="2660529" cy="262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r="26069"/>
          <a:stretch/>
        </p:blipFill>
        <p:spPr>
          <a:xfrm>
            <a:off x="3491880" y="404664"/>
            <a:ext cx="2653606" cy="2633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2997"/>
          <a:stretch/>
        </p:blipFill>
        <p:spPr>
          <a:xfrm>
            <a:off x="6372200" y="454822"/>
            <a:ext cx="2589255" cy="253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r="24689"/>
          <a:stretch/>
        </p:blipFill>
        <p:spPr>
          <a:xfrm>
            <a:off x="1673414" y="3249594"/>
            <a:ext cx="273748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r="27703" b="4686"/>
          <a:stretch/>
        </p:blipFill>
        <p:spPr>
          <a:xfrm>
            <a:off x="4819499" y="3249594"/>
            <a:ext cx="291105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12201" y="-95171"/>
            <a:ext cx="801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«Дидактическое пособие «ВОЛШЕБНЫЙ КУБ»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18825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0"/>
            <a:ext cx="9238768" cy="7286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-12357"/>
            <a:ext cx="3744417" cy="9983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28857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    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175" y="1196752"/>
            <a:ext cx="70584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формировании основ безопасности собственной жизнедеятельности, подготовке ребенка к безопасной жизни в окружающей среде.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 представления об опасных для человека и окружающего мира природы ситуациях и способах поведения в них;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-приобщать к правилам безопасного для человека и окружающего мира природы поведения;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 знания о правилах безопасности дорожного движения в качестве пешехода и пассажира транспортного средства;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осторожное и осмотрительное отношение к потенциально опасным для человека и окружающего мира природы ситуациям. </a:t>
            </a:r>
          </a:p>
        </p:txBody>
      </p:sp>
    </p:spTree>
    <p:extLst>
      <p:ext uri="{BB962C8B-B14F-4D97-AF65-F5344CB8AC3E}">
        <p14:creationId xmlns:p14="http://schemas.microsoft.com/office/powerpoint/2010/main" val="36089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370001"/>
            <a:ext cx="2213982" cy="2213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знаний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предметах, необходимых при тушении пожара, правилах их использования посредством дидактической игры.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738" y="185335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15570"/>
            <a:ext cx="5928486" cy="247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" y="2282921"/>
            <a:ext cx="2716197" cy="33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35454"/>
            <a:ext cx="5763810" cy="518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3" y="635454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безопасного обращения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закреплять 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быту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природе;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восприятия, внимания, памяти, мышления, воображения, речи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0"/>
            <a:ext cx="428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«Пожарная безопасность»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(из фетра)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0" y="980728"/>
            <a:ext cx="8824851" cy="3982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33086" y="184666"/>
            <a:ext cx="498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«Пожарная безопасность»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7" y="1052736"/>
            <a:ext cx="278618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6510" y="260648"/>
            <a:ext cx="343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нам нужно при пожаре?»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73983"/>
            <a:ext cx="3664451" cy="2671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52727"/>
            <a:ext cx="311854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33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39609"/>
            <a:ext cx="3308297" cy="2879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5576" y="115459"/>
            <a:ext cx="7336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«Пожарный щит»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внимания, памяти, логического мышления.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73119"/>
            <a:ext cx="3239304" cy="2945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4210"/>
            <a:ext cx="1654975" cy="246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18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7" y="4213594"/>
            <a:ext cx="2213982" cy="2213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738" y="185335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Додекаэдр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«Опасности в лесу»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26" y="1041434"/>
            <a:ext cx="2494704" cy="2470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5707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Додекаэдр — это правильный многогранник, составленный из двенадцати равносторонних пятиугольников.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565154" y="3607461"/>
            <a:ext cx="2552379" cy="2674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6422" y="1412776"/>
            <a:ext cx="5521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Додекаэдр способствует: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расширению и систематизации знаний детей о каком-либо предмете или объекте;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развитию умению исследовать объекты или предметы живой или неживой природы, устанавливать взаимосвязь, делать выводы;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развитию словаря и связной речи;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воспитанию бережного отношения к природе, способствованию умению любоваться ее красотой и т.п.</a:t>
            </a:r>
          </a:p>
        </p:txBody>
      </p:sp>
    </p:spTree>
    <p:extLst>
      <p:ext uri="{BB962C8B-B14F-4D97-AF65-F5344CB8AC3E}">
        <p14:creationId xmlns:p14="http://schemas.microsoft.com/office/powerpoint/2010/main" val="1222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9" y="664082"/>
            <a:ext cx="2511409" cy="3494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2387" y="3686850"/>
            <a:ext cx="2338111" cy="3282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36" y="646862"/>
            <a:ext cx="2479476" cy="3494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63" y="664081"/>
            <a:ext cx="2538079" cy="34949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3738" y="185335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4513" y="1628800"/>
            <a:ext cx="5441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" y="1124744"/>
            <a:ext cx="8788760" cy="46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27784" y="260648"/>
            <a:ext cx="331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«Безопасность»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04959"/>
            <a:ext cx="6823396" cy="5019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4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25" y="574953"/>
            <a:ext cx="6969793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72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290344"/>
            <a:ext cx="255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перекрестка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89153"/>
            <a:ext cx="6998588" cy="379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63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332656"/>
            <a:ext cx="27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6" y="724718"/>
            <a:ext cx="1882783" cy="212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43" y="774583"/>
            <a:ext cx="2264076" cy="207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74584"/>
            <a:ext cx="1435361" cy="207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3" y="812531"/>
            <a:ext cx="2062968" cy="204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" y="3573016"/>
            <a:ext cx="2355530" cy="1945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41" y="3573016"/>
            <a:ext cx="3797877" cy="188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71" y="3596216"/>
            <a:ext cx="2258739" cy="189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52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8" y="-428620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387" y="3927653"/>
            <a:ext cx="1806710" cy="2642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082657" cy="434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20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4" y="-415201"/>
            <a:ext cx="9238768" cy="728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206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21088"/>
            <a:ext cx="2213982" cy="221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3792757"/>
            <a:ext cx="1806710" cy="264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62705"/>
            <a:ext cx="3317797" cy="214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3" y="2150152"/>
            <a:ext cx="3069030" cy="215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51" y="4397172"/>
            <a:ext cx="5124990" cy="1861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15" y="90681"/>
            <a:ext cx="5204396" cy="192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6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517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HP</cp:lastModifiedBy>
  <cp:revision>42</cp:revision>
  <dcterms:created xsi:type="dcterms:W3CDTF">2023-03-21T07:28:20Z</dcterms:created>
  <dcterms:modified xsi:type="dcterms:W3CDTF">2023-03-29T07:04:26Z</dcterms:modified>
</cp:coreProperties>
</file>