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4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0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75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1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42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0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35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6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7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5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2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4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4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7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3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18168-4DBC-4B14-A54B-115D495625C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EF9B-6FFF-2C2C-F007-52734327EC1C}"/>
              </a:ext>
            </a:extLst>
          </p:cNvPr>
          <p:cNvSpPr txBox="1"/>
          <p:nvPr/>
        </p:nvSpPr>
        <p:spPr>
          <a:xfrm>
            <a:off x="68094" y="165370"/>
            <a:ext cx="1212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автономное учреждение «Средняя общеобразовательная школа №24 города Орска»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30C0B-3EA1-B1BE-30C3-5BA218719CFE}"/>
              </a:ext>
            </a:extLst>
          </p:cNvPr>
          <p:cNvSpPr txBox="1"/>
          <p:nvPr/>
        </p:nvSpPr>
        <p:spPr>
          <a:xfrm>
            <a:off x="2052536" y="1274323"/>
            <a:ext cx="7003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Дидактическая игра-пазл</a:t>
            </a:r>
          </a:p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«Экологические знаки»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6065A-B895-6777-D1F1-303FBC6D047D}"/>
              </a:ext>
            </a:extLst>
          </p:cNvPr>
          <p:cNvSpPr txBox="1"/>
          <p:nvPr/>
        </p:nvSpPr>
        <p:spPr>
          <a:xfrm>
            <a:off x="573932" y="4455268"/>
            <a:ext cx="3307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категории</a:t>
            </a: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О.П.</a:t>
            </a:r>
          </a:p>
        </p:txBody>
      </p:sp>
    </p:spTree>
    <p:extLst>
      <p:ext uri="{BB962C8B-B14F-4D97-AF65-F5344CB8AC3E}">
        <p14:creationId xmlns:p14="http://schemas.microsoft.com/office/powerpoint/2010/main" val="1683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9DAAE-F9E3-5403-006A-D25F298B1182}"/>
              </a:ext>
            </a:extLst>
          </p:cNvPr>
          <p:cNvSpPr txBox="1"/>
          <p:nvPr/>
        </p:nvSpPr>
        <p:spPr>
          <a:xfrm>
            <a:off x="204282" y="165370"/>
            <a:ext cx="92023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закрепить знания детей о правилах поведения человека в лесу, упражнять в распознавании предупреждающих экологических знаков.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Ход игры: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дети поочерёдно выполняют роль лесника, который выбирает один из экологических знаков, лежащих в перевёрнутом состоянии на столе, и знакомит участников игры с лесными объектами, которые этот знак представляют; рассказывает как следует себя вести в лесу, находясь рядом с данными объектами и предлагает собрать эти знаки, опираясь на образец.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Игра предназначена для детей 5-7 лет</a:t>
            </a:r>
          </a:p>
        </p:txBody>
      </p:sp>
    </p:spTree>
    <p:extLst>
      <p:ext uri="{BB962C8B-B14F-4D97-AF65-F5344CB8AC3E}">
        <p14:creationId xmlns:p14="http://schemas.microsoft.com/office/powerpoint/2010/main" val="19711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8D0742-D02A-D84C-B00C-CE53D7B95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224588"/>
            <a:ext cx="8309810" cy="636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2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B88532-14E6-8EF6-1A7D-7DD40CD0D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" y="160421"/>
            <a:ext cx="4058653" cy="304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2729F-180F-B992-6C58-43F403D6D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0" y="160421"/>
            <a:ext cx="4058653" cy="304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930329-A880-D33C-BF7A-107192344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8" y="3429000"/>
            <a:ext cx="4058653" cy="304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4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51A5D-1A85-18E0-79F0-35B4E895455A}"/>
              </a:ext>
            </a:extLst>
          </p:cNvPr>
          <p:cNvSpPr txBox="1"/>
          <p:nvPr/>
        </p:nvSpPr>
        <p:spPr>
          <a:xfrm>
            <a:off x="1605063" y="2505670"/>
            <a:ext cx="7966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2385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117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Monotype Corsiva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2024-01-23T02:56:21Z</dcterms:created>
  <dcterms:modified xsi:type="dcterms:W3CDTF">2024-01-23T10:30:46Z</dcterms:modified>
</cp:coreProperties>
</file>