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6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17" r:id="rId12"/>
    <p:sldId id="297" r:id="rId13"/>
    <p:sldId id="327" r:id="rId14"/>
    <p:sldId id="328" r:id="rId15"/>
    <p:sldId id="329" r:id="rId16"/>
    <p:sldId id="330" r:id="rId17"/>
    <p:sldId id="331" r:id="rId18"/>
    <p:sldId id="298" r:id="rId19"/>
    <p:sldId id="299" r:id="rId20"/>
    <p:sldId id="300" r:id="rId21"/>
    <p:sldId id="301" r:id="rId22"/>
    <p:sldId id="292" r:id="rId23"/>
    <p:sldId id="302" r:id="rId24"/>
    <p:sldId id="261" r:id="rId25"/>
    <p:sldId id="263" r:id="rId26"/>
    <p:sldId id="312" r:id="rId27"/>
    <p:sldId id="303" r:id="rId28"/>
    <p:sldId id="332" r:id="rId29"/>
    <p:sldId id="304" r:id="rId30"/>
    <p:sldId id="314" r:id="rId31"/>
    <p:sldId id="313" r:id="rId32"/>
    <p:sldId id="315" r:id="rId33"/>
    <p:sldId id="296" r:id="rId34"/>
    <p:sldId id="264" r:id="rId35"/>
    <p:sldId id="265" r:id="rId36"/>
    <p:sldId id="267" r:id="rId37"/>
    <p:sldId id="305" r:id="rId38"/>
    <p:sldId id="306" r:id="rId39"/>
    <p:sldId id="307" r:id="rId40"/>
    <p:sldId id="308" r:id="rId41"/>
    <p:sldId id="309" r:id="rId42"/>
    <p:sldId id="310" r:id="rId43"/>
    <p:sldId id="311" r:id="rId4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BEBEBE"/>
    <a:srgbClr val="487345"/>
    <a:srgbClr val="BCBCBC"/>
    <a:srgbClr val="80808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65A7B8-187D-499A-98B2-5181D768E86A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2E3375-E25C-41CF-A094-2C611038447D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Рабочая программа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49B5D11-67F7-4EF9-A27C-EBC53FCCAE59}" type="parTrans" cxnId="{14A9E33F-6ECA-467B-BEC5-44526DD2E121}">
      <dgm:prSet/>
      <dgm:spPr/>
      <dgm:t>
        <a:bodyPr/>
        <a:lstStyle/>
        <a:p>
          <a:endParaRPr lang="ru-RU"/>
        </a:p>
      </dgm:t>
    </dgm:pt>
    <dgm:pt modelId="{081A2DEB-E8AC-431B-9FC3-7ACC34FD4EBD}" type="sibTrans" cxnId="{14A9E33F-6ECA-467B-BEC5-44526DD2E121}">
      <dgm:prSet/>
      <dgm:spPr/>
      <dgm:t>
        <a:bodyPr/>
        <a:lstStyle/>
        <a:p>
          <a:endParaRPr lang="ru-RU"/>
        </a:p>
      </dgm:t>
    </dgm:pt>
    <dgm:pt modelId="{19A6CED7-ABE3-419C-A6B0-65A0B5390D74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Методическая литература 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25989E5D-2966-4C1E-A34D-181F7023836A}" type="parTrans" cxnId="{AF3C4D29-CBC4-4898-832B-F970842C642C}">
      <dgm:prSet/>
      <dgm:spPr/>
      <dgm:t>
        <a:bodyPr/>
        <a:lstStyle/>
        <a:p>
          <a:endParaRPr lang="ru-RU"/>
        </a:p>
      </dgm:t>
    </dgm:pt>
    <dgm:pt modelId="{D380F71F-37B1-40FB-B673-371B5C1A1EE3}" type="sibTrans" cxnId="{AF3C4D29-CBC4-4898-832B-F970842C642C}">
      <dgm:prSet/>
      <dgm:spPr/>
      <dgm:t>
        <a:bodyPr/>
        <a:lstStyle/>
        <a:p>
          <a:endParaRPr lang="ru-RU"/>
        </a:p>
      </dgm:t>
    </dgm:pt>
    <dgm:pt modelId="{50EC2933-E7C8-4384-8FE5-EEEEAE2EA9AA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Диагностический</a:t>
          </a:r>
        </a:p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материал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54D7171-843C-4BB8-B097-7E8E8A198F16}" type="parTrans" cxnId="{0F54179B-8CF9-4884-9411-7AA2C4A145A7}">
      <dgm:prSet/>
      <dgm:spPr/>
      <dgm:t>
        <a:bodyPr/>
        <a:lstStyle/>
        <a:p>
          <a:endParaRPr lang="ru-RU"/>
        </a:p>
      </dgm:t>
    </dgm:pt>
    <dgm:pt modelId="{523CC9DA-D225-4AC1-9120-12DFB85B6581}" type="sibTrans" cxnId="{0F54179B-8CF9-4884-9411-7AA2C4A145A7}">
      <dgm:prSet/>
      <dgm:spPr/>
      <dgm:t>
        <a:bodyPr/>
        <a:lstStyle/>
        <a:p>
          <a:endParaRPr lang="ru-RU"/>
        </a:p>
      </dgm:t>
    </dgm:pt>
    <dgm:pt modelId="{FC1315BF-5004-4337-A720-7D9C28C48876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Наличие кабинета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24FAEA17-5F1D-4AD6-9BB7-78E28F6B1829}" type="parTrans" cxnId="{DF928E30-D172-4D58-86BB-20437E83BCA3}">
      <dgm:prSet/>
      <dgm:spPr/>
      <dgm:t>
        <a:bodyPr/>
        <a:lstStyle/>
        <a:p>
          <a:endParaRPr lang="ru-RU"/>
        </a:p>
      </dgm:t>
    </dgm:pt>
    <dgm:pt modelId="{A9A9EFF2-9E7D-43EB-9A14-0E18A4BFE63E}" type="sibTrans" cxnId="{DF928E30-D172-4D58-86BB-20437E83BCA3}">
      <dgm:prSet/>
      <dgm:spPr/>
      <dgm:t>
        <a:bodyPr/>
        <a:lstStyle/>
        <a:p>
          <a:endParaRPr lang="ru-RU"/>
        </a:p>
      </dgm:t>
    </dgm:pt>
    <dgm:pt modelId="{1B2D8FC9-2534-477D-92C5-DD0662F4B1F6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Портфолио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0291FA5C-D939-454A-BF1B-78F056947309}" type="parTrans" cxnId="{2E535C5D-73C9-4497-8CCB-570BAD3395DA}">
      <dgm:prSet/>
      <dgm:spPr/>
      <dgm:t>
        <a:bodyPr/>
        <a:lstStyle/>
        <a:p>
          <a:endParaRPr lang="ru-RU"/>
        </a:p>
      </dgm:t>
    </dgm:pt>
    <dgm:pt modelId="{A079691D-7092-4176-BAC0-26C88F25ECA4}" type="sibTrans" cxnId="{2E535C5D-73C9-4497-8CCB-570BAD3395DA}">
      <dgm:prSet/>
      <dgm:spPr/>
      <dgm:t>
        <a:bodyPr/>
        <a:lstStyle/>
        <a:p>
          <a:endParaRPr lang="ru-RU"/>
        </a:p>
      </dgm:t>
    </dgm:pt>
    <dgm:pt modelId="{304BAA0A-01B3-4172-8084-89C62A927C9A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Методический материал для индивидуальной и групповой работы 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F17A1221-5C65-4BD3-9C76-C9EA3DDBBE97}" type="parTrans" cxnId="{607541F0-6AC2-4CBB-92AB-11296F0D1324}">
      <dgm:prSet/>
      <dgm:spPr/>
      <dgm:t>
        <a:bodyPr/>
        <a:lstStyle/>
        <a:p>
          <a:endParaRPr lang="ru-RU"/>
        </a:p>
      </dgm:t>
    </dgm:pt>
    <dgm:pt modelId="{2E3FF56E-406A-4ACE-AB34-64DDFAA86CF6}" type="sibTrans" cxnId="{607541F0-6AC2-4CBB-92AB-11296F0D1324}">
      <dgm:prSet/>
      <dgm:spPr/>
      <dgm:t>
        <a:bodyPr/>
        <a:lstStyle/>
        <a:p>
          <a:endParaRPr lang="ru-RU"/>
        </a:p>
      </dgm:t>
    </dgm:pt>
    <dgm:pt modelId="{156CA35A-A2BC-41D9-972D-95747651BFB9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Коррекционно-развивающие программы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EF481CF-361C-4936-A63B-B31AF2B84A0F}" type="parTrans" cxnId="{FC3A7B07-7A63-4FC4-BAB3-FE167DE7080C}">
      <dgm:prSet/>
      <dgm:spPr/>
      <dgm:t>
        <a:bodyPr/>
        <a:lstStyle/>
        <a:p>
          <a:endParaRPr lang="ru-RU"/>
        </a:p>
      </dgm:t>
    </dgm:pt>
    <dgm:pt modelId="{B4DEE4D2-87E6-49FA-8568-F3C55918F212}" type="sibTrans" cxnId="{FC3A7B07-7A63-4FC4-BAB3-FE167DE7080C}">
      <dgm:prSet/>
      <dgm:spPr/>
      <dgm:t>
        <a:bodyPr/>
        <a:lstStyle/>
        <a:p>
          <a:endParaRPr lang="ru-RU"/>
        </a:p>
      </dgm:t>
    </dgm:pt>
    <dgm:pt modelId="{7A2C57E8-8B88-4470-82D9-CAF849D58A7F}" type="pres">
      <dgm:prSet presAssocID="{4565A7B8-187D-499A-98B2-5181D768E8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E59108-9806-489C-88C3-7405E7D40430}" type="pres">
      <dgm:prSet presAssocID="{4565A7B8-187D-499A-98B2-5181D768E86A}" presName="cycle" presStyleCnt="0"/>
      <dgm:spPr/>
    </dgm:pt>
    <dgm:pt modelId="{A52B61B9-2119-4F32-B7BF-FB167856936B}" type="pres">
      <dgm:prSet presAssocID="{612E3375-E25C-41CF-A094-2C611038447D}" presName="nodeFirstNode" presStyleLbl="node1" presStyleIdx="0" presStyleCnt="7" custScaleX="2384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4496C-FF39-4A7D-B3EF-B3ABD3EAF4F1}" type="pres">
      <dgm:prSet presAssocID="{081A2DEB-E8AC-431B-9FC3-7ACC34FD4EB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C32D11F9-7EDD-4697-8BC3-C1D22E09D8C4}" type="pres">
      <dgm:prSet presAssocID="{19A6CED7-ABE3-419C-A6B0-65A0B5390D74}" presName="nodeFollowingNodes" presStyleLbl="node1" presStyleIdx="1" presStyleCnt="7" custScaleX="226614" custRadScaleRad="100551" custRadScaleInc="22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0FF1B-7D25-4801-8E1B-3CBFB857A7D3}" type="pres">
      <dgm:prSet presAssocID="{50EC2933-E7C8-4384-8FE5-EEEEAE2EA9AA}" presName="nodeFollowingNodes" presStyleLbl="node1" presStyleIdx="2" presStyleCnt="7" custScaleX="208118" custRadScaleRad="99009" custRadScaleInc="-18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E0222-BEF5-4B9E-8904-16BDC2B8B86E}" type="pres">
      <dgm:prSet presAssocID="{FC1315BF-5004-4337-A720-7D9C28C48876}" presName="nodeFollowingNodes" presStyleLbl="node1" presStyleIdx="3" presStyleCnt="7" custScaleX="201602" custRadScaleRad="101429" custRadScaleInc="-57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9A9BC-0FFA-4E58-996B-2A825D83FCF2}" type="pres">
      <dgm:prSet presAssocID="{1B2D8FC9-2534-477D-92C5-DD0662F4B1F6}" presName="nodeFollowingNodes" presStyleLbl="node1" presStyleIdx="4" presStyleCnt="7" custScaleX="166009" custRadScaleRad="84194" custRadScaleInc="50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194C7-2635-4A01-A99F-953DA75AC151}" type="pres">
      <dgm:prSet presAssocID="{304BAA0A-01B3-4172-8084-89C62A927C9A}" presName="nodeFollowingNodes" presStyleLbl="node1" presStyleIdx="5" presStyleCnt="7" custScaleX="247221" custRadScaleRad="98974" custRadScaleInc="18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69835-5BB3-4D6E-B948-14A4E56ED445}" type="pres">
      <dgm:prSet presAssocID="{156CA35A-A2BC-41D9-972D-95747651BFB9}" presName="nodeFollowingNodes" presStyleLbl="node1" presStyleIdx="6" presStyleCnt="7" custScaleX="213087" custScaleY="140247" custRadScaleRad="97784" custRadScaleInc="-20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8BAEE5-0E35-452C-B87A-4A9EC2185AAF}" type="presOf" srcId="{19A6CED7-ABE3-419C-A6B0-65A0B5390D74}" destId="{C32D11F9-7EDD-4697-8BC3-C1D22E09D8C4}" srcOrd="0" destOrd="0" presId="urn:microsoft.com/office/officeart/2005/8/layout/cycle3"/>
    <dgm:cxn modelId="{2E535C5D-73C9-4497-8CCB-570BAD3395DA}" srcId="{4565A7B8-187D-499A-98B2-5181D768E86A}" destId="{1B2D8FC9-2534-477D-92C5-DD0662F4B1F6}" srcOrd="4" destOrd="0" parTransId="{0291FA5C-D939-454A-BF1B-78F056947309}" sibTransId="{A079691D-7092-4176-BAC0-26C88F25ECA4}"/>
    <dgm:cxn modelId="{6F2B6EA4-5C2D-45FC-A7F3-BD71582AE96C}" type="presOf" srcId="{081A2DEB-E8AC-431B-9FC3-7ACC34FD4EBD}" destId="{D234496C-FF39-4A7D-B3EF-B3ABD3EAF4F1}" srcOrd="0" destOrd="0" presId="urn:microsoft.com/office/officeart/2005/8/layout/cycle3"/>
    <dgm:cxn modelId="{3F2C626E-277D-4940-A40B-DBEA6EF7BC72}" type="presOf" srcId="{304BAA0A-01B3-4172-8084-89C62A927C9A}" destId="{C38194C7-2635-4A01-A99F-953DA75AC151}" srcOrd="0" destOrd="0" presId="urn:microsoft.com/office/officeart/2005/8/layout/cycle3"/>
    <dgm:cxn modelId="{AF3C4D29-CBC4-4898-832B-F970842C642C}" srcId="{4565A7B8-187D-499A-98B2-5181D768E86A}" destId="{19A6CED7-ABE3-419C-A6B0-65A0B5390D74}" srcOrd="1" destOrd="0" parTransId="{25989E5D-2966-4C1E-A34D-181F7023836A}" sibTransId="{D380F71F-37B1-40FB-B673-371B5C1A1EE3}"/>
    <dgm:cxn modelId="{D03B03A4-6E20-4662-A0C3-E7F8C3E9BB8F}" type="presOf" srcId="{1B2D8FC9-2534-477D-92C5-DD0662F4B1F6}" destId="{D5B9A9BC-0FFA-4E58-996B-2A825D83FCF2}" srcOrd="0" destOrd="0" presId="urn:microsoft.com/office/officeart/2005/8/layout/cycle3"/>
    <dgm:cxn modelId="{04C3DFEB-03D2-4A62-8142-C0CDC955FE5E}" type="presOf" srcId="{612E3375-E25C-41CF-A094-2C611038447D}" destId="{A52B61B9-2119-4F32-B7BF-FB167856936B}" srcOrd="0" destOrd="0" presId="urn:microsoft.com/office/officeart/2005/8/layout/cycle3"/>
    <dgm:cxn modelId="{0F54179B-8CF9-4884-9411-7AA2C4A145A7}" srcId="{4565A7B8-187D-499A-98B2-5181D768E86A}" destId="{50EC2933-E7C8-4384-8FE5-EEEEAE2EA9AA}" srcOrd="2" destOrd="0" parTransId="{E54D7171-843C-4BB8-B097-7E8E8A198F16}" sibTransId="{523CC9DA-D225-4AC1-9120-12DFB85B6581}"/>
    <dgm:cxn modelId="{06D77026-5F3B-49F6-872B-860DDC6D94BB}" type="presOf" srcId="{156CA35A-A2BC-41D9-972D-95747651BFB9}" destId="{5F969835-5BB3-4D6E-B948-14A4E56ED445}" srcOrd="0" destOrd="0" presId="urn:microsoft.com/office/officeart/2005/8/layout/cycle3"/>
    <dgm:cxn modelId="{607541F0-6AC2-4CBB-92AB-11296F0D1324}" srcId="{4565A7B8-187D-499A-98B2-5181D768E86A}" destId="{304BAA0A-01B3-4172-8084-89C62A927C9A}" srcOrd="5" destOrd="0" parTransId="{F17A1221-5C65-4BD3-9C76-C9EA3DDBBE97}" sibTransId="{2E3FF56E-406A-4ACE-AB34-64DDFAA86CF6}"/>
    <dgm:cxn modelId="{DF928E30-D172-4D58-86BB-20437E83BCA3}" srcId="{4565A7B8-187D-499A-98B2-5181D768E86A}" destId="{FC1315BF-5004-4337-A720-7D9C28C48876}" srcOrd="3" destOrd="0" parTransId="{24FAEA17-5F1D-4AD6-9BB7-78E28F6B1829}" sibTransId="{A9A9EFF2-9E7D-43EB-9A14-0E18A4BFE63E}"/>
    <dgm:cxn modelId="{B8AA277D-C012-4BD8-81D5-064DD9CBF726}" type="presOf" srcId="{4565A7B8-187D-499A-98B2-5181D768E86A}" destId="{7A2C57E8-8B88-4470-82D9-CAF849D58A7F}" srcOrd="0" destOrd="0" presId="urn:microsoft.com/office/officeart/2005/8/layout/cycle3"/>
    <dgm:cxn modelId="{9F2FFC1E-26CA-4EF5-85A7-3663CB6E1EDD}" type="presOf" srcId="{50EC2933-E7C8-4384-8FE5-EEEEAE2EA9AA}" destId="{4390FF1B-7D25-4801-8E1B-3CBFB857A7D3}" srcOrd="0" destOrd="0" presId="urn:microsoft.com/office/officeart/2005/8/layout/cycle3"/>
    <dgm:cxn modelId="{14A9E33F-6ECA-467B-BEC5-44526DD2E121}" srcId="{4565A7B8-187D-499A-98B2-5181D768E86A}" destId="{612E3375-E25C-41CF-A094-2C611038447D}" srcOrd="0" destOrd="0" parTransId="{D49B5D11-67F7-4EF9-A27C-EBC53FCCAE59}" sibTransId="{081A2DEB-E8AC-431B-9FC3-7ACC34FD4EBD}"/>
    <dgm:cxn modelId="{FC3A7B07-7A63-4FC4-BAB3-FE167DE7080C}" srcId="{4565A7B8-187D-499A-98B2-5181D768E86A}" destId="{156CA35A-A2BC-41D9-972D-95747651BFB9}" srcOrd="6" destOrd="0" parTransId="{EEF481CF-361C-4936-A63B-B31AF2B84A0F}" sibTransId="{B4DEE4D2-87E6-49FA-8568-F3C55918F212}"/>
    <dgm:cxn modelId="{82FACA38-28D5-4734-B040-43F96FB026BB}" type="presOf" srcId="{FC1315BF-5004-4337-A720-7D9C28C48876}" destId="{974E0222-BEF5-4B9E-8904-16BDC2B8B86E}" srcOrd="0" destOrd="0" presId="urn:microsoft.com/office/officeart/2005/8/layout/cycle3"/>
    <dgm:cxn modelId="{651C750B-14E5-4D4E-A393-C88BEA574DC8}" type="presParOf" srcId="{7A2C57E8-8B88-4470-82D9-CAF849D58A7F}" destId="{F7E59108-9806-489C-88C3-7405E7D40430}" srcOrd="0" destOrd="0" presId="urn:microsoft.com/office/officeart/2005/8/layout/cycle3"/>
    <dgm:cxn modelId="{B80FEADC-23EA-4EF8-AF35-5140EF15CE74}" type="presParOf" srcId="{F7E59108-9806-489C-88C3-7405E7D40430}" destId="{A52B61B9-2119-4F32-B7BF-FB167856936B}" srcOrd="0" destOrd="0" presId="urn:microsoft.com/office/officeart/2005/8/layout/cycle3"/>
    <dgm:cxn modelId="{BAC7120D-2B4F-4B6E-A7CE-FA177A5B4BE3}" type="presParOf" srcId="{F7E59108-9806-489C-88C3-7405E7D40430}" destId="{D234496C-FF39-4A7D-B3EF-B3ABD3EAF4F1}" srcOrd="1" destOrd="0" presId="urn:microsoft.com/office/officeart/2005/8/layout/cycle3"/>
    <dgm:cxn modelId="{DC502EE0-0F2F-4977-80E8-ADE38708C758}" type="presParOf" srcId="{F7E59108-9806-489C-88C3-7405E7D40430}" destId="{C32D11F9-7EDD-4697-8BC3-C1D22E09D8C4}" srcOrd="2" destOrd="0" presId="urn:microsoft.com/office/officeart/2005/8/layout/cycle3"/>
    <dgm:cxn modelId="{C300B288-B364-4285-9070-57B97444DFBA}" type="presParOf" srcId="{F7E59108-9806-489C-88C3-7405E7D40430}" destId="{4390FF1B-7D25-4801-8E1B-3CBFB857A7D3}" srcOrd="3" destOrd="0" presId="urn:microsoft.com/office/officeart/2005/8/layout/cycle3"/>
    <dgm:cxn modelId="{0498BF0A-75B3-4B1A-A3E6-4705456DCF30}" type="presParOf" srcId="{F7E59108-9806-489C-88C3-7405E7D40430}" destId="{974E0222-BEF5-4B9E-8904-16BDC2B8B86E}" srcOrd="4" destOrd="0" presId="urn:microsoft.com/office/officeart/2005/8/layout/cycle3"/>
    <dgm:cxn modelId="{3FA29A38-29E9-4859-BBF5-CCF9C8799F97}" type="presParOf" srcId="{F7E59108-9806-489C-88C3-7405E7D40430}" destId="{D5B9A9BC-0FFA-4E58-996B-2A825D83FCF2}" srcOrd="5" destOrd="0" presId="urn:microsoft.com/office/officeart/2005/8/layout/cycle3"/>
    <dgm:cxn modelId="{0F13888B-49C3-4469-985D-1B4165572452}" type="presParOf" srcId="{F7E59108-9806-489C-88C3-7405E7D40430}" destId="{C38194C7-2635-4A01-A99F-953DA75AC151}" srcOrd="6" destOrd="0" presId="urn:microsoft.com/office/officeart/2005/8/layout/cycle3"/>
    <dgm:cxn modelId="{6185DD79-1D24-46FE-9BD4-C46211BA92AA}" type="presParOf" srcId="{F7E59108-9806-489C-88C3-7405E7D40430}" destId="{5F969835-5BB3-4D6E-B948-14A4E56ED445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65A7B8-187D-499A-98B2-5181D768E86A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12E3375-E25C-41CF-A094-2C611038447D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Профессиональное образование 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49B5D11-67F7-4EF9-A27C-EBC53FCCAE59}" type="parTrans" cxnId="{14A9E33F-6ECA-467B-BEC5-44526DD2E121}">
      <dgm:prSet/>
      <dgm:spPr/>
      <dgm:t>
        <a:bodyPr/>
        <a:lstStyle/>
        <a:p>
          <a:endParaRPr lang="ru-RU"/>
        </a:p>
      </dgm:t>
    </dgm:pt>
    <dgm:pt modelId="{081A2DEB-E8AC-431B-9FC3-7ACC34FD4EBD}" type="sibTrans" cxnId="{14A9E33F-6ECA-467B-BEC5-44526DD2E121}">
      <dgm:prSet/>
      <dgm:spPr/>
      <dgm:t>
        <a:bodyPr/>
        <a:lstStyle/>
        <a:p>
          <a:endParaRPr lang="ru-RU"/>
        </a:p>
      </dgm:t>
    </dgm:pt>
    <dgm:pt modelId="{19A6CED7-ABE3-419C-A6B0-65A0B5390D74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консультативными техниками</a:t>
          </a:r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25989E5D-2966-4C1E-A34D-181F7023836A}" type="parTrans" cxnId="{AF3C4D29-CBC4-4898-832B-F970842C642C}">
      <dgm:prSet/>
      <dgm:spPr/>
      <dgm:t>
        <a:bodyPr/>
        <a:lstStyle/>
        <a:p>
          <a:endParaRPr lang="ru-RU"/>
        </a:p>
      </dgm:t>
    </dgm:pt>
    <dgm:pt modelId="{D380F71F-37B1-40FB-B673-371B5C1A1EE3}" type="sibTrans" cxnId="{AF3C4D29-CBC4-4898-832B-F970842C642C}">
      <dgm:prSet/>
      <dgm:spPr/>
      <dgm:t>
        <a:bodyPr/>
        <a:lstStyle/>
        <a:p>
          <a:endParaRPr lang="ru-RU"/>
        </a:p>
      </dgm:t>
    </dgm:pt>
    <dgm:pt modelId="{50EC2933-E7C8-4384-8FE5-EEEEAE2EA9AA}">
      <dgm:prSet phldrT="[Текст]" custT="1"/>
      <dgm:spPr/>
      <dgm:t>
        <a:bodyPr/>
        <a:lstStyle/>
        <a:p>
          <a:pPr algn="ctr"/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коррекционно-развивающими программами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54D7171-843C-4BB8-B097-7E8E8A198F16}" type="parTrans" cxnId="{0F54179B-8CF9-4884-9411-7AA2C4A145A7}">
      <dgm:prSet/>
      <dgm:spPr/>
      <dgm:t>
        <a:bodyPr/>
        <a:lstStyle/>
        <a:p>
          <a:endParaRPr lang="ru-RU"/>
        </a:p>
      </dgm:t>
    </dgm:pt>
    <dgm:pt modelId="{523CC9DA-D225-4AC1-9120-12DFB85B6581}" type="sibTrans" cxnId="{0F54179B-8CF9-4884-9411-7AA2C4A145A7}">
      <dgm:prSet/>
      <dgm:spPr/>
      <dgm:t>
        <a:bodyPr/>
        <a:lstStyle/>
        <a:p>
          <a:endParaRPr lang="ru-RU"/>
        </a:p>
      </dgm:t>
    </dgm:pt>
    <dgm:pt modelId="{FC1315BF-5004-4337-A720-7D9C28C48876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Наличие навыков ведения групповой работы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24FAEA17-5F1D-4AD6-9BB7-78E28F6B1829}" type="parTrans" cxnId="{DF928E30-D172-4D58-86BB-20437E83BCA3}">
      <dgm:prSet/>
      <dgm:spPr/>
      <dgm:t>
        <a:bodyPr/>
        <a:lstStyle/>
        <a:p>
          <a:endParaRPr lang="ru-RU"/>
        </a:p>
      </dgm:t>
    </dgm:pt>
    <dgm:pt modelId="{A9A9EFF2-9E7D-43EB-9A14-0E18A4BFE63E}" type="sibTrans" cxnId="{DF928E30-D172-4D58-86BB-20437E83BCA3}">
      <dgm:prSet/>
      <dgm:spPr/>
      <dgm:t>
        <a:bodyPr/>
        <a:lstStyle/>
        <a:p>
          <a:endParaRPr lang="ru-RU"/>
        </a:p>
      </dgm:t>
    </dgm:pt>
    <dgm:pt modelId="{1B2D8FC9-2534-477D-92C5-DD0662F4B1F6}">
      <dgm:prSet phldrT="[Текст]"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ИКТ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0291FA5C-D939-454A-BF1B-78F056947309}" type="parTrans" cxnId="{2E535C5D-73C9-4497-8CCB-570BAD3395DA}">
      <dgm:prSet/>
      <dgm:spPr/>
      <dgm:t>
        <a:bodyPr/>
        <a:lstStyle/>
        <a:p>
          <a:endParaRPr lang="ru-RU"/>
        </a:p>
      </dgm:t>
    </dgm:pt>
    <dgm:pt modelId="{A079691D-7092-4176-BAC0-26C88F25ECA4}" type="sibTrans" cxnId="{2E535C5D-73C9-4497-8CCB-570BAD3395DA}">
      <dgm:prSet/>
      <dgm:spPr/>
      <dgm:t>
        <a:bodyPr/>
        <a:lstStyle/>
        <a:p>
          <a:endParaRPr lang="ru-RU"/>
        </a:p>
      </dgm:t>
    </dgm:pt>
    <dgm:pt modelId="{304BAA0A-01B3-4172-8084-89C62A927C9A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Знание основ семейного консультирования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F17A1221-5C65-4BD3-9C76-C9EA3DDBBE97}" type="parTrans" cxnId="{607541F0-6AC2-4CBB-92AB-11296F0D1324}">
      <dgm:prSet/>
      <dgm:spPr/>
      <dgm:t>
        <a:bodyPr/>
        <a:lstStyle/>
        <a:p>
          <a:endParaRPr lang="ru-RU"/>
        </a:p>
      </dgm:t>
    </dgm:pt>
    <dgm:pt modelId="{2E3FF56E-406A-4ACE-AB34-64DDFAA86CF6}" type="sibTrans" cxnId="{607541F0-6AC2-4CBB-92AB-11296F0D1324}">
      <dgm:prSet/>
      <dgm:spPr/>
      <dgm:t>
        <a:bodyPr/>
        <a:lstStyle/>
        <a:p>
          <a:endParaRPr lang="ru-RU"/>
        </a:p>
      </dgm:t>
    </dgm:pt>
    <dgm:pt modelId="{156CA35A-A2BC-41D9-972D-95747651BFB9}">
      <dgm:prSet phldrT="[Текст]" custT="1"/>
      <dgm:spPr/>
      <dgm:t>
        <a:bodyPr/>
        <a:lstStyle/>
        <a:p>
          <a:r>
            <a:rPr lang="ru-RU" sz="2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диагностическими методами</a:t>
          </a:r>
          <a:endParaRPr lang="ru-RU" sz="2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EEF481CF-361C-4936-A63B-B31AF2B84A0F}" type="parTrans" cxnId="{FC3A7B07-7A63-4FC4-BAB3-FE167DE7080C}">
      <dgm:prSet/>
      <dgm:spPr/>
      <dgm:t>
        <a:bodyPr/>
        <a:lstStyle/>
        <a:p>
          <a:endParaRPr lang="ru-RU"/>
        </a:p>
      </dgm:t>
    </dgm:pt>
    <dgm:pt modelId="{B4DEE4D2-87E6-49FA-8568-F3C55918F212}" type="sibTrans" cxnId="{FC3A7B07-7A63-4FC4-BAB3-FE167DE7080C}">
      <dgm:prSet/>
      <dgm:spPr/>
      <dgm:t>
        <a:bodyPr/>
        <a:lstStyle/>
        <a:p>
          <a:endParaRPr lang="ru-RU"/>
        </a:p>
      </dgm:t>
    </dgm:pt>
    <dgm:pt modelId="{7A2C57E8-8B88-4470-82D9-CAF849D58A7F}" type="pres">
      <dgm:prSet presAssocID="{4565A7B8-187D-499A-98B2-5181D768E86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E59108-9806-489C-88C3-7405E7D40430}" type="pres">
      <dgm:prSet presAssocID="{4565A7B8-187D-499A-98B2-5181D768E86A}" presName="cycle" presStyleCnt="0"/>
      <dgm:spPr/>
    </dgm:pt>
    <dgm:pt modelId="{A52B61B9-2119-4F32-B7BF-FB167856936B}" type="pres">
      <dgm:prSet presAssocID="{612E3375-E25C-41CF-A094-2C611038447D}" presName="nodeFirstNode" presStyleLbl="node1" presStyleIdx="0" presStyleCnt="7" custScaleX="2062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34496C-FF39-4A7D-B3EF-B3ABD3EAF4F1}" type="pres">
      <dgm:prSet presAssocID="{081A2DEB-E8AC-431B-9FC3-7ACC34FD4EB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C32D11F9-7EDD-4697-8BC3-C1D22E09D8C4}" type="pres">
      <dgm:prSet presAssocID="{19A6CED7-ABE3-419C-A6B0-65A0B5390D74}" presName="nodeFollowingNodes" presStyleLbl="node1" presStyleIdx="1" presStyleCnt="7" custScaleX="226614" custScaleY="122096" custRadScaleRad="100551" custRadScaleInc="228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90FF1B-7D25-4801-8E1B-3CBFB857A7D3}" type="pres">
      <dgm:prSet presAssocID="{50EC2933-E7C8-4384-8FE5-EEEEAE2EA9AA}" presName="nodeFollowingNodes" presStyleLbl="node1" presStyleIdx="2" presStyleCnt="7" custScaleX="208118" custScaleY="160064" custRadScaleRad="99009" custRadScaleInc="-185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4E0222-BEF5-4B9E-8904-16BDC2B8B86E}" type="pres">
      <dgm:prSet presAssocID="{FC1315BF-5004-4337-A720-7D9C28C48876}" presName="nodeFollowingNodes" presStyleLbl="node1" presStyleIdx="3" presStyleCnt="7" custScaleX="201602" custRadScaleRad="101429" custRadScaleInc="-571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B9A9BC-0FFA-4E58-996B-2A825D83FCF2}" type="pres">
      <dgm:prSet presAssocID="{1B2D8FC9-2534-477D-92C5-DD0662F4B1F6}" presName="nodeFollowingNodes" presStyleLbl="node1" presStyleIdx="4" presStyleCnt="7" custScaleX="133582" custRadScaleRad="84194" custRadScaleInc="50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194C7-2635-4A01-A99F-953DA75AC151}" type="pres">
      <dgm:prSet presAssocID="{304BAA0A-01B3-4172-8084-89C62A927C9A}" presName="nodeFollowingNodes" presStyleLbl="node1" presStyleIdx="5" presStyleCnt="7" custScaleX="247221" custScaleY="139881" custRadScaleRad="98974" custRadScaleInc="185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969835-5BB3-4D6E-B948-14A4E56ED445}" type="pres">
      <dgm:prSet presAssocID="{156CA35A-A2BC-41D9-972D-95747651BFB9}" presName="nodeFollowingNodes" presStyleLbl="node1" presStyleIdx="6" presStyleCnt="7" custScaleX="213087" custRadScaleRad="97784" custRadScaleInc="-209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9DE6FD-26EB-4F00-8035-E0450164C711}" type="presOf" srcId="{19A6CED7-ABE3-419C-A6B0-65A0B5390D74}" destId="{C32D11F9-7EDD-4697-8BC3-C1D22E09D8C4}" srcOrd="0" destOrd="0" presId="urn:microsoft.com/office/officeart/2005/8/layout/cycle3"/>
    <dgm:cxn modelId="{0F54179B-8CF9-4884-9411-7AA2C4A145A7}" srcId="{4565A7B8-187D-499A-98B2-5181D768E86A}" destId="{50EC2933-E7C8-4384-8FE5-EEEEAE2EA9AA}" srcOrd="2" destOrd="0" parTransId="{E54D7171-843C-4BB8-B097-7E8E8A198F16}" sibTransId="{523CC9DA-D225-4AC1-9120-12DFB85B6581}"/>
    <dgm:cxn modelId="{4CE655EB-2D31-44E7-9C97-5A5B334283BD}" type="presOf" srcId="{50EC2933-E7C8-4384-8FE5-EEEEAE2EA9AA}" destId="{4390FF1B-7D25-4801-8E1B-3CBFB857A7D3}" srcOrd="0" destOrd="0" presId="urn:microsoft.com/office/officeart/2005/8/layout/cycle3"/>
    <dgm:cxn modelId="{813DF429-3683-4D29-8CD4-7AF5C6C9F70F}" type="presOf" srcId="{304BAA0A-01B3-4172-8084-89C62A927C9A}" destId="{C38194C7-2635-4A01-A99F-953DA75AC151}" srcOrd="0" destOrd="0" presId="urn:microsoft.com/office/officeart/2005/8/layout/cycle3"/>
    <dgm:cxn modelId="{C090123C-477F-4697-9F23-BEAFDFAA902C}" type="presOf" srcId="{4565A7B8-187D-499A-98B2-5181D768E86A}" destId="{7A2C57E8-8B88-4470-82D9-CAF849D58A7F}" srcOrd="0" destOrd="0" presId="urn:microsoft.com/office/officeart/2005/8/layout/cycle3"/>
    <dgm:cxn modelId="{2E535C5D-73C9-4497-8CCB-570BAD3395DA}" srcId="{4565A7B8-187D-499A-98B2-5181D768E86A}" destId="{1B2D8FC9-2534-477D-92C5-DD0662F4B1F6}" srcOrd="4" destOrd="0" parTransId="{0291FA5C-D939-454A-BF1B-78F056947309}" sibTransId="{A079691D-7092-4176-BAC0-26C88F25ECA4}"/>
    <dgm:cxn modelId="{61D9A10B-70DE-457C-A94A-182C15C3F4FA}" type="presOf" srcId="{081A2DEB-E8AC-431B-9FC3-7ACC34FD4EBD}" destId="{D234496C-FF39-4A7D-B3EF-B3ABD3EAF4F1}" srcOrd="0" destOrd="0" presId="urn:microsoft.com/office/officeart/2005/8/layout/cycle3"/>
    <dgm:cxn modelId="{AF3C4D29-CBC4-4898-832B-F970842C642C}" srcId="{4565A7B8-187D-499A-98B2-5181D768E86A}" destId="{19A6CED7-ABE3-419C-A6B0-65A0B5390D74}" srcOrd="1" destOrd="0" parTransId="{25989E5D-2966-4C1E-A34D-181F7023836A}" sibTransId="{D380F71F-37B1-40FB-B673-371B5C1A1EE3}"/>
    <dgm:cxn modelId="{261EBBD0-6FD2-40D1-A9AA-02FBDF3B0166}" type="presOf" srcId="{1B2D8FC9-2534-477D-92C5-DD0662F4B1F6}" destId="{D5B9A9BC-0FFA-4E58-996B-2A825D83FCF2}" srcOrd="0" destOrd="0" presId="urn:microsoft.com/office/officeart/2005/8/layout/cycle3"/>
    <dgm:cxn modelId="{534386E8-BE35-41A1-8684-65EE49C5D921}" type="presOf" srcId="{FC1315BF-5004-4337-A720-7D9C28C48876}" destId="{974E0222-BEF5-4B9E-8904-16BDC2B8B86E}" srcOrd="0" destOrd="0" presId="urn:microsoft.com/office/officeart/2005/8/layout/cycle3"/>
    <dgm:cxn modelId="{DF928E30-D172-4D58-86BB-20437E83BCA3}" srcId="{4565A7B8-187D-499A-98B2-5181D768E86A}" destId="{FC1315BF-5004-4337-A720-7D9C28C48876}" srcOrd="3" destOrd="0" parTransId="{24FAEA17-5F1D-4AD6-9BB7-78E28F6B1829}" sibTransId="{A9A9EFF2-9E7D-43EB-9A14-0E18A4BFE63E}"/>
    <dgm:cxn modelId="{FC3A7B07-7A63-4FC4-BAB3-FE167DE7080C}" srcId="{4565A7B8-187D-499A-98B2-5181D768E86A}" destId="{156CA35A-A2BC-41D9-972D-95747651BFB9}" srcOrd="6" destOrd="0" parTransId="{EEF481CF-361C-4936-A63B-B31AF2B84A0F}" sibTransId="{B4DEE4D2-87E6-49FA-8568-F3C55918F212}"/>
    <dgm:cxn modelId="{CFB327A0-2709-45E8-ABA8-8D25F802580C}" type="presOf" srcId="{612E3375-E25C-41CF-A094-2C611038447D}" destId="{A52B61B9-2119-4F32-B7BF-FB167856936B}" srcOrd="0" destOrd="0" presId="urn:microsoft.com/office/officeart/2005/8/layout/cycle3"/>
    <dgm:cxn modelId="{6CD401EE-1F57-4135-B7AC-17A33BA42A7E}" type="presOf" srcId="{156CA35A-A2BC-41D9-972D-95747651BFB9}" destId="{5F969835-5BB3-4D6E-B948-14A4E56ED445}" srcOrd="0" destOrd="0" presId="urn:microsoft.com/office/officeart/2005/8/layout/cycle3"/>
    <dgm:cxn modelId="{14A9E33F-6ECA-467B-BEC5-44526DD2E121}" srcId="{4565A7B8-187D-499A-98B2-5181D768E86A}" destId="{612E3375-E25C-41CF-A094-2C611038447D}" srcOrd="0" destOrd="0" parTransId="{D49B5D11-67F7-4EF9-A27C-EBC53FCCAE59}" sibTransId="{081A2DEB-E8AC-431B-9FC3-7ACC34FD4EBD}"/>
    <dgm:cxn modelId="{607541F0-6AC2-4CBB-92AB-11296F0D1324}" srcId="{4565A7B8-187D-499A-98B2-5181D768E86A}" destId="{304BAA0A-01B3-4172-8084-89C62A927C9A}" srcOrd="5" destOrd="0" parTransId="{F17A1221-5C65-4BD3-9C76-C9EA3DDBBE97}" sibTransId="{2E3FF56E-406A-4ACE-AB34-64DDFAA86CF6}"/>
    <dgm:cxn modelId="{A715D84B-F256-476B-AFC2-5B07A632ACCF}" type="presParOf" srcId="{7A2C57E8-8B88-4470-82D9-CAF849D58A7F}" destId="{F7E59108-9806-489C-88C3-7405E7D40430}" srcOrd="0" destOrd="0" presId="urn:microsoft.com/office/officeart/2005/8/layout/cycle3"/>
    <dgm:cxn modelId="{63D990F2-5C3F-43B9-9C36-FCB53FC9BECE}" type="presParOf" srcId="{F7E59108-9806-489C-88C3-7405E7D40430}" destId="{A52B61B9-2119-4F32-B7BF-FB167856936B}" srcOrd="0" destOrd="0" presId="urn:microsoft.com/office/officeart/2005/8/layout/cycle3"/>
    <dgm:cxn modelId="{6DFFAD89-C29D-4D30-ADC5-470F8A49EC08}" type="presParOf" srcId="{F7E59108-9806-489C-88C3-7405E7D40430}" destId="{D234496C-FF39-4A7D-B3EF-B3ABD3EAF4F1}" srcOrd="1" destOrd="0" presId="urn:microsoft.com/office/officeart/2005/8/layout/cycle3"/>
    <dgm:cxn modelId="{40F994FF-425E-41AE-9AA1-951E1F84E91D}" type="presParOf" srcId="{F7E59108-9806-489C-88C3-7405E7D40430}" destId="{C32D11F9-7EDD-4697-8BC3-C1D22E09D8C4}" srcOrd="2" destOrd="0" presId="urn:microsoft.com/office/officeart/2005/8/layout/cycle3"/>
    <dgm:cxn modelId="{C6333214-420A-4B60-B630-4B337240FCE1}" type="presParOf" srcId="{F7E59108-9806-489C-88C3-7405E7D40430}" destId="{4390FF1B-7D25-4801-8E1B-3CBFB857A7D3}" srcOrd="3" destOrd="0" presId="urn:microsoft.com/office/officeart/2005/8/layout/cycle3"/>
    <dgm:cxn modelId="{40DC204E-3BDC-4DCD-83EC-C84859DED93B}" type="presParOf" srcId="{F7E59108-9806-489C-88C3-7405E7D40430}" destId="{974E0222-BEF5-4B9E-8904-16BDC2B8B86E}" srcOrd="4" destOrd="0" presId="urn:microsoft.com/office/officeart/2005/8/layout/cycle3"/>
    <dgm:cxn modelId="{AA892D1B-6D83-486A-BBFF-41B9E9378D6F}" type="presParOf" srcId="{F7E59108-9806-489C-88C3-7405E7D40430}" destId="{D5B9A9BC-0FFA-4E58-996B-2A825D83FCF2}" srcOrd="5" destOrd="0" presId="urn:microsoft.com/office/officeart/2005/8/layout/cycle3"/>
    <dgm:cxn modelId="{7743BC84-052F-4C66-9FCA-A647B77D558D}" type="presParOf" srcId="{F7E59108-9806-489C-88C3-7405E7D40430}" destId="{C38194C7-2635-4A01-A99F-953DA75AC151}" srcOrd="6" destOrd="0" presId="urn:microsoft.com/office/officeart/2005/8/layout/cycle3"/>
    <dgm:cxn modelId="{3A22D20B-80D5-4EA5-B22C-7159ACB14A12}" type="presParOf" srcId="{F7E59108-9806-489C-88C3-7405E7D40430}" destId="{5F969835-5BB3-4D6E-B948-14A4E56ED445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D0862B-92EC-46BA-B5DA-037C6EA938FD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0067E0-1292-4B44-AE57-0E0B5F6340A0}">
      <dgm:prSet phldrT="[Текст]" custT="1"/>
      <dgm:spPr/>
      <dgm:t>
        <a:bodyPr/>
        <a:lstStyle/>
        <a:p>
          <a:pPr algn="ctr"/>
          <a:r>
            <a:rPr lang="ru-RU" sz="40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Закрытая для доступа</a:t>
          </a:r>
        </a:p>
      </dgm:t>
    </dgm:pt>
    <dgm:pt modelId="{BA6F3E0B-6917-4A5D-A7E4-E7433C6F842E}" type="parTrans" cxnId="{95FE8706-4035-4A1E-9DC9-5E8999CEAD8D}">
      <dgm:prSet/>
      <dgm:spPr/>
      <dgm:t>
        <a:bodyPr/>
        <a:lstStyle/>
        <a:p>
          <a:endParaRPr lang="ru-RU"/>
        </a:p>
      </dgm:t>
    </dgm:pt>
    <dgm:pt modelId="{D3FBC404-0FA9-47B2-8F83-2574EB5B0B7D}" type="sibTrans" cxnId="{95FE8706-4035-4A1E-9DC9-5E8999CEAD8D}">
      <dgm:prSet/>
      <dgm:spPr/>
      <dgm:t>
        <a:bodyPr/>
        <a:lstStyle/>
        <a:p>
          <a:endParaRPr lang="ru-RU"/>
        </a:p>
      </dgm:t>
    </dgm:pt>
    <dgm:pt modelId="{5B340972-F022-46AB-A7ED-BBD72336C08B}">
      <dgm:prSet phldrT="[Текст]" custT="1"/>
      <dgm:spPr/>
      <dgm:t>
        <a:bodyPr/>
        <a:lstStyle/>
        <a:p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Заключения</a:t>
          </a:r>
          <a:endParaRPr lang="ru-RU" sz="3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327CDDBE-87D4-4EF7-AF00-28413BD789FA}" type="parTrans" cxnId="{AD08F235-6590-4294-B5ED-9A0155666C63}">
      <dgm:prSet/>
      <dgm:spPr/>
      <dgm:t>
        <a:bodyPr/>
        <a:lstStyle/>
        <a:p>
          <a:endParaRPr lang="ru-RU"/>
        </a:p>
      </dgm:t>
    </dgm:pt>
    <dgm:pt modelId="{4F80D199-E54A-4DDB-A6FD-6CD0B92C3C47}" type="sibTrans" cxnId="{AD08F235-6590-4294-B5ED-9A0155666C63}">
      <dgm:prSet/>
      <dgm:spPr/>
      <dgm:t>
        <a:bodyPr/>
        <a:lstStyle/>
        <a:p>
          <a:endParaRPr lang="ru-RU"/>
        </a:p>
      </dgm:t>
    </dgm:pt>
    <dgm:pt modelId="{2D9DEE00-B5D5-41B7-A7A2-4A0A4718F730}">
      <dgm:prSet phldrT="[Текст]" custT="1"/>
      <dgm:spPr/>
      <dgm:t>
        <a:bodyPr/>
        <a:lstStyle/>
        <a:p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Коррекционные карты</a:t>
          </a:r>
          <a:endParaRPr lang="ru-RU" sz="3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9F27D818-EF42-4C0E-B44D-C5FD404A3E25}" type="parTrans" cxnId="{15D7104F-0A9C-4223-AE7A-8B9A2F2543BD}">
      <dgm:prSet/>
      <dgm:spPr/>
      <dgm:t>
        <a:bodyPr/>
        <a:lstStyle/>
        <a:p>
          <a:endParaRPr lang="ru-RU"/>
        </a:p>
      </dgm:t>
    </dgm:pt>
    <dgm:pt modelId="{44FCEFFE-B3CC-41EA-A2A7-F78DD97EA5E2}" type="sibTrans" cxnId="{15D7104F-0A9C-4223-AE7A-8B9A2F2543BD}">
      <dgm:prSet/>
      <dgm:spPr/>
      <dgm:t>
        <a:bodyPr/>
        <a:lstStyle/>
        <a:p>
          <a:endParaRPr lang="ru-RU"/>
        </a:p>
      </dgm:t>
    </dgm:pt>
    <dgm:pt modelId="{52FEADAC-4046-4A5B-A70B-DCFCB98D8F63}">
      <dgm:prSet custT="1"/>
      <dgm:spPr/>
      <dgm:t>
        <a:bodyPr/>
        <a:lstStyle/>
        <a:p>
          <a:pPr algn="ctr"/>
          <a:r>
            <a:rPr lang="ru-RU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Протоколы диагностических обследований</a:t>
          </a:r>
          <a:endParaRPr lang="ru-RU" sz="28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EF49E47-7891-4293-956B-3D860A2B2F0C}" type="parTrans" cxnId="{81E519DA-F04F-4A9C-817F-809A1BE4B282}">
      <dgm:prSet/>
      <dgm:spPr/>
      <dgm:t>
        <a:bodyPr/>
        <a:lstStyle/>
        <a:p>
          <a:endParaRPr lang="ru-RU"/>
        </a:p>
      </dgm:t>
    </dgm:pt>
    <dgm:pt modelId="{903786B5-2C6A-4EAE-AF45-985859CFFEC7}" type="sibTrans" cxnId="{81E519DA-F04F-4A9C-817F-809A1BE4B282}">
      <dgm:prSet/>
      <dgm:spPr/>
      <dgm:t>
        <a:bodyPr/>
        <a:lstStyle/>
        <a:p>
          <a:endParaRPr lang="ru-RU"/>
        </a:p>
      </dgm:t>
    </dgm:pt>
    <dgm:pt modelId="{1D49C4EB-09F7-422C-BFA5-5C92B9419D60}" type="pres">
      <dgm:prSet presAssocID="{9BD0862B-92EC-46BA-B5DA-037C6EA938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B286C0-E76A-44A8-B5C3-CB795488B92E}" type="pres">
      <dgm:prSet presAssocID="{9BD0862B-92EC-46BA-B5DA-037C6EA938FD}" presName="dummyMaxCanvas" presStyleCnt="0">
        <dgm:presLayoutVars/>
      </dgm:prSet>
      <dgm:spPr/>
    </dgm:pt>
    <dgm:pt modelId="{6C947298-15E7-4A20-8CEF-CDDE53AAA269}" type="pres">
      <dgm:prSet presAssocID="{9BD0862B-92EC-46BA-B5DA-037C6EA938F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9AAD0-993E-4FD3-BEBF-65EB5557CE4F}" type="pres">
      <dgm:prSet presAssocID="{9BD0862B-92EC-46BA-B5DA-037C6EA938F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68105-A6FB-425C-9DD5-43F76E1C6B5F}" type="pres">
      <dgm:prSet presAssocID="{9BD0862B-92EC-46BA-B5DA-037C6EA938F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A4CD0-AFA8-4996-B531-5C5767C4A109}" type="pres">
      <dgm:prSet presAssocID="{9BD0862B-92EC-46BA-B5DA-037C6EA938F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6C58B3-3D36-47DB-8E18-168082B8C912}" type="pres">
      <dgm:prSet presAssocID="{9BD0862B-92EC-46BA-B5DA-037C6EA938F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7362A-2DB6-4F06-B66D-5E79E88FD785}" type="pres">
      <dgm:prSet presAssocID="{9BD0862B-92EC-46BA-B5DA-037C6EA938F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09FAC9-2C06-41AC-9BCD-2740D71F50BA}" type="pres">
      <dgm:prSet presAssocID="{9BD0862B-92EC-46BA-B5DA-037C6EA938F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560DC-6E96-4986-82EC-F06FE2D02917}" type="pres">
      <dgm:prSet presAssocID="{9BD0862B-92EC-46BA-B5DA-037C6EA938F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800D9-0B56-4034-B600-D5C8E08D7EBA}" type="pres">
      <dgm:prSet presAssocID="{9BD0862B-92EC-46BA-B5DA-037C6EA938F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12FA9-46FE-4C09-8966-09ADB088AA83}" type="pres">
      <dgm:prSet presAssocID="{9BD0862B-92EC-46BA-B5DA-037C6EA938F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514A6-91F2-475F-AB5E-AAEDC46678A1}" type="pres">
      <dgm:prSet presAssocID="{9BD0862B-92EC-46BA-B5DA-037C6EA938F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4D8D05-9A72-48CB-87E3-BAE34952C3A0}" type="presOf" srcId="{52FEADAC-4046-4A5B-A70B-DCFCB98D8F63}" destId="{68C514A6-91F2-475F-AB5E-AAEDC46678A1}" srcOrd="1" destOrd="0" presId="urn:microsoft.com/office/officeart/2005/8/layout/vProcess5"/>
    <dgm:cxn modelId="{CCB5C5E7-6A9B-4EA3-8E58-5DD40F8EDA8E}" type="presOf" srcId="{52FEADAC-4046-4A5B-A70B-DCFCB98D8F63}" destId="{3B4A4CD0-AFA8-4996-B531-5C5767C4A109}" srcOrd="0" destOrd="0" presId="urn:microsoft.com/office/officeart/2005/8/layout/vProcess5"/>
    <dgm:cxn modelId="{15D7104F-0A9C-4223-AE7A-8B9A2F2543BD}" srcId="{9BD0862B-92EC-46BA-B5DA-037C6EA938FD}" destId="{2D9DEE00-B5D5-41B7-A7A2-4A0A4718F730}" srcOrd="2" destOrd="0" parTransId="{9F27D818-EF42-4C0E-B44D-C5FD404A3E25}" sibTransId="{44FCEFFE-B3CC-41EA-A2A7-F78DD97EA5E2}"/>
    <dgm:cxn modelId="{4F15B9EF-F29E-4133-9095-337A46680622}" type="presOf" srcId="{9BD0862B-92EC-46BA-B5DA-037C6EA938FD}" destId="{1D49C4EB-09F7-422C-BFA5-5C92B9419D60}" srcOrd="0" destOrd="0" presId="urn:microsoft.com/office/officeart/2005/8/layout/vProcess5"/>
    <dgm:cxn modelId="{81E519DA-F04F-4A9C-817F-809A1BE4B282}" srcId="{9BD0862B-92EC-46BA-B5DA-037C6EA938FD}" destId="{52FEADAC-4046-4A5B-A70B-DCFCB98D8F63}" srcOrd="3" destOrd="0" parTransId="{DEF49E47-7891-4293-956B-3D860A2B2F0C}" sibTransId="{903786B5-2C6A-4EAE-AF45-985859CFFEC7}"/>
    <dgm:cxn modelId="{4E9B5D78-CCCC-417C-8EBB-99688B146BC6}" type="presOf" srcId="{D3FBC404-0FA9-47B2-8F83-2574EB5B0B7D}" destId="{766C58B3-3D36-47DB-8E18-168082B8C912}" srcOrd="0" destOrd="0" presId="urn:microsoft.com/office/officeart/2005/8/layout/vProcess5"/>
    <dgm:cxn modelId="{B751F60F-0F4D-4509-B535-6166E1232B72}" type="presOf" srcId="{0E0067E0-1292-4B44-AE57-0E0B5F6340A0}" destId="{6C947298-15E7-4A20-8CEF-CDDE53AAA269}" srcOrd="0" destOrd="0" presId="urn:microsoft.com/office/officeart/2005/8/layout/vProcess5"/>
    <dgm:cxn modelId="{7462CD94-86FD-4367-A549-1B3E8C63CD68}" type="presOf" srcId="{5B340972-F022-46AB-A7ED-BBD72336C08B}" destId="{8979AAD0-993E-4FD3-BEBF-65EB5557CE4F}" srcOrd="0" destOrd="0" presId="urn:microsoft.com/office/officeart/2005/8/layout/vProcess5"/>
    <dgm:cxn modelId="{E5D981D1-1706-4806-BB68-3BAE698E48D4}" type="presOf" srcId="{2D9DEE00-B5D5-41B7-A7A2-4A0A4718F730}" destId="{E7968105-A6FB-425C-9DD5-43F76E1C6B5F}" srcOrd="0" destOrd="0" presId="urn:microsoft.com/office/officeart/2005/8/layout/vProcess5"/>
    <dgm:cxn modelId="{A1FD340F-C77C-4FFA-A046-EC68EB6B63E5}" type="presOf" srcId="{0E0067E0-1292-4B44-AE57-0E0B5F6340A0}" destId="{B66560DC-6E96-4986-82EC-F06FE2D02917}" srcOrd="1" destOrd="0" presId="urn:microsoft.com/office/officeart/2005/8/layout/vProcess5"/>
    <dgm:cxn modelId="{AD08F235-6590-4294-B5ED-9A0155666C63}" srcId="{9BD0862B-92EC-46BA-B5DA-037C6EA938FD}" destId="{5B340972-F022-46AB-A7ED-BBD72336C08B}" srcOrd="1" destOrd="0" parTransId="{327CDDBE-87D4-4EF7-AF00-28413BD789FA}" sibTransId="{4F80D199-E54A-4DDB-A6FD-6CD0B92C3C47}"/>
    <dgm:cxn modelId="{10A70B9B-63E3-4F3A-B6C0-92773E8C5EB6}" type="presOf" srcId="{4F80D199-E54A-4DDB-A6FD-6CD0B92C3C47}" destId="{6B17362A-2DB6-4F06-B66D-5E79E88FD785}" srcOrd="0" destOrd="0" presId="urn:microsoft.com/office/officeart/2005/8/layout/vProcess5"/>
    <dgm:cxn modelId="{CB9F86D5-2EC4-4021-8306-8BE595FD2436}" type="presOf" srcId="{5B340972-F022-46AB-A7ED-BBD72336C08B}" destId="{A44800D9-0B56-4034-B600-D5C8E08D7EBA}" srcOrd="1" destOrd="0" presId="urn:microsoft.com/office/officeart/2005/8/layout/vProcess5"/>
    <dgm:cxn modelId="{95FE8706-4035-4A1E-9DC9-5E8999CEAD8D}" srcId="{9BD0862B-92EC-46BA-B5DA-037C6EA938FD}" destId="{0E0067E0-1292-4B44-AE57-0E0B5F6340A0}" srcOrd="0" destOrd="0" parTransId="{BA6F3E0B-6917-4A5D-A7E4-E7433C6F842E}" sibTransId="{D3FBC404-0FA9-47B2-8F83-2574EB5B0B7D}"/>
    <dgm:cxn modelId="{6C1629A1-1083-456F-88FE-938024479908}" type="presOf" srcId="{2D9DEE00-B5D5-41B7-A7A2-4A0A4718F730}" destId="{A9412FA9-46FE-4C09-8966-09ADB088AA83}" srcOrd="1" destOrd="0" presId="urn:microsoft.com/office/officeart/2005/8/layout/vProcess5"/>
    <dgm:cxn modelId="{CC7AEB92-8F73-4999-8235-CB57957CC1C9}" type="presOf" srcId="{44FCEFFE-B3CC-41EA-A2A7-F78DD97EA5E2}" destId="{6D09FAC9-2C06-41AC-9BCD-2740D71F50BA}" srcOrd="0" destOrd="0" presId="urn:microsoft.com/office/officeart/2005/8/layout/vProcess5"/>
    <dgm:cxn modelId="{8CA82C1C-1124-485F-89E7-F6E3F45C257F}" type="presParOf" srcId="{1D49C4EB-09F7-422C-BFA5-5C92B9419D60}" destId="{C9B286C0-E76A-44A8-B5C3-CB795488B92E}" srcOrd="0" destOrd="0" presId="urn:microsoft.com/office/officeart/2005/8/layout/vProcess5"/>
    <dgm:cxn modelId="{B0AE122A-A871-48DA-AAB8-987232C6C24B}" type="presParOf" srcId="{1D49C4EB-09F7-422C-BFA5-5C92B9419D60}" destId="{6C947298-15E7-4A20-8CEF-CDDE53AAA269}" srcOrd="1" destOrd="0" presId="urn:microsoft.com/office/officeart/2005/8/layout/vProcess5"/>
    <dgm:cxn modelId="{FFD63F1D-124E-42B3-92E9-35740E0C6E4E}" type="presParOf" srcId="{1D49C4EB-09F7-422C-BFA5-5C92B9419D60}" destId="{8979AAD0-993E-4FD3-BEBF-65EB5557CE4F}" srcOrd="2" destOrd="0" presId="urn:microsoft.com/office/officeart/2005/8/layout/vProcess5"/>
    <dgm:cxn modelId="{BF24CF61-8F33-4E01-8640-6330F08E0BEA}" type="presParOf" srcId="{1D49C4EB-09F7-422C-BFA5-5C92B9419D60}" destId="{E7968105-A6FB-425C-9DD5-43F76E1C6B5F}" srcOrd="3" destOrd="0" presId="urn:microsoft.com/office/officeart/2005/8/layout/vProcess5"/>
    <dgm:cxn modelId="{FD9A8F74-26E7-47B7-8E4F-9BAC909D9275}" type="presParOf" srcId="{1D49C4EB-09F7-422C-BFA5-5C92B9419D60}" destId="{3B4A4CD0-AFA8-4996-B531-5C5767C4A109}" srcOrd="4" destOrd="0" presId="urn:microsoft.com/office/officeart/2005/8/layout/vProcess5"/>
    <dgm:cxn modelId="{378EDA29-23C6-4F1B-9654-D646DD3DD89F}" type="presParOf" srcId="{1D49C4EB-09F7-422C-BFA5-5C92B9419D60}" destId="{766C58B3-3D36-47DB-8E18-168082B8C912}" srcOrd="5" destOrd="0" presId="urn:microsoft.com/office/officeart/2005/8/layout/vProcess5"/>
    <dgm:cxn modelId="{A385ED68-BBB4-4A45-9DBA-F7812D8F6ADE}" type="presParOf" srcId="{1D49C4EB-09F7-422C-BFA5-5C92B9419D60}" destId="{6B17362A-2DB6-4F06-B66D-5E79E88FD785}" srcOrd="6" destOrd="0" presId="urn:microsoft.com/office/officeart/2005/8/layout/vProcess5"/>
    <dgm:cxn modelId="{15FFE9C5-C172-418E-8687-0731A7D386BB}" type="presParOf" srcId="{1D49C4EB-09F7-422C-BFA5-5C92B9419D60}" destId="{6D09FAC9-2C06-41AC-9BCD-2740D71F50BA}" srcOrd="7" destOrd="0" presId="urn:microsoft.com/office/officeart/2005/8/layout/vProcess5"/>
    <dgm:cxn modelId="{C78AF90E-B960-4A96-9FAA-A85BF3BDA95C}" type="presParOf" srcId="{1D49C4EB-09F7-422C-BFA5-5C92B9419D60}" destId="{B66560DC-6E96-4986-82EC-F06FE2D02917}" srcOrd="8" destOrd="0" presId="urn:microsoft.com/office/officeart/2005/8/layout/vProcess5"/>
    <dgm:cxn modelId="{FAC376B4-B43F-4718-A13D-DE71F29F14D7}" type="presParOf" srcId="{1D49C4EB-09F7-422C-BFA5-5C92B9419D60}" destId="{A44800D9-0B56-4034-B600-D5C8E08D7EBA}" srcOrd="9" destOrd="0" presId="urn:microsoft.com/office/officeart/2005/8/layout/vProcess5"/>
    <dgm:cxn modelId="{5C7C9406-205D-4949-8048-0451EA15506B}" type="presParOf" srcId="{1D49C4EB-09F7-422C-BFA5-5C92B9419D60}" destId="{A9412FA9-46FE-4C09-8966-09ADB088AA83}" srcOrd="10" destOrd="0" presId="urn:microsoft.com/office/officeart/2005/8/layout/vProcess5"/>
    <dgm:cxn modelId="{AA6C68CB-232D-43AB-B788-3042717EF0DC}" type="presParOf" srcId="{1D49C4EB-09F7-422C-BFA5-5C92B9419D60}" destId="{68C514A6-91F2-475F-AB5E-AAEDC46678A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D0862B-92EC-46BA-B5DA-037C6EA938FD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0067E0-1292-4B44-AE57-0E0B5F6340A0}">
      <dgm:prSet phldrT="[Текст]" custT="1"/>
      <dgm:spPr/>
      <dgm:t>
        <a:bodyPr/>
        <a:lstStyle/>
        <a:p>
          <a:pPr algn="ctr"/>
          <a:r>
            <a:rPr lang="ru-RU" sz="3600" b="1" cap="none" spc="0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Свободная (открытая для доступа)</a:t>
          </a:r>
        </a:p>
      </dgm:t>
    </dgm:pt>
    <dgm:pt modelId="{BA6F3E0B-6917-4A5D-A7E4-E7433C6F842E}" type="parTrans" cxnId="{95FE8706-4035-4A1E-9DC9-5E8999CEAD8D}">
      <dgm:prSet/>
      <dgm:spPr/>
      <dgm:t>
        <a:bodyPr/>
        <a:lstStyle/>
        <a:p>
          <a:endParaRPr lang="ru-RU"/>
        </a:p>
      </dgm:t>
    </dgm:pt>
    <dgm:pt modelId="{D3FBC404-0FA9-47B2-8F83-2574EB5B0B7D}" type="sibTrans" cxnId="{95FE8706-4035-4A1E-9DC9-5E8999CEAD8D}">
      <dgm:prSet/>
      <dgm:spPr/>
      <dgm:t>
        <a:bodyPr/>
        <a:lstStyle/>
        <a:p>
          <a:endParaRPr lang="ru-RU"/>
        </a:p>
      </dgm:t>
    </dgm:pt>
    <dgm:pt modelId="{5B340972-F022-46AB-A7ED-BBD72336C08B}">
      <dgm:prSet phldrT="[Текст]" custT="1"/>
      <dgm:spPr/>
      <dgm:t>
        <a:bodyPr/>
        <a:lstStyle/>
        <a:p>
          <a:pPr algn="ctr"/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Выписка </a:t>
          </a:r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из психологических заключений и карт развития детей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327CDDBE-87D4-4EF7-AF00-28413BD789FA}" type="parTrans" cxnId="{AD08F235-6590-4294-B5ED-9A0155666C63}">
      <dgm:prSet/>
      <dgm:spPr/>
      <dgm:t>
        <a:bodyPr/>
        <a:lstStyle/>
        <a:p>
          <a:endParaRPr lang="ru-RU"/>
        </a:p>
      </dgm:t>
    </dgm:pt>
    <dgm:pt modelId="{4F80D199-E54A-4DDB-A6FD-6CD0B92C3C47}" type="sibTrans" cxnId="{AD08F235-6590-4294-B5ED-9A0155666C63}">
      <dgm:prSet/>
      <dgm:spPr/>
      <dgm:t>
        <a:bodyPr/>
        <a:lstStyle/>
        <a:p>
          <a:endParaRPr lang="ru-RU"/>
        </a:p>
      </dgm:t>
    </dgm:pt>
    <dgm:pt modelId="{2D9DEE00-B5D5-41B7-A7A2-4A0A4718F730}">
      <dgm:prSet phldrT="[Текст]" custT="1"/>
      <dgm:spPr/>
      <dgm:t>
        <a:bodyPr/>
        <a:lstStyle/>
        <a:p>
          <a:pPr algn="ctr"/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Психологическая характеристика</a:t>
          </a:r>
          <a:endParaRPr lang="ru-RU" sz="3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9F27D818-EF42-4C0E-B44D-C5FD404A3E25}" type="parTrans" cxnId="{15D7104F-0A9C-4223-AE7A-8B9A2F2543BD}">
      <dgm:prSet/>
      <dgm:spPr/>
      <dgm:t>
        <a:bodyPr/>
        <a:lstStyle/>
        <a:p>
          <a:endParaRPr lang="ru-RU"/>
        </a:p>
      </dgm:t>
    </dgm:pt>
    <dgm:pt modelId="{44FCEFFE-B3CC-41EA-A2A7-F78DD97EA5E2}" type="sibTrans" cxnId="{15D7104F-0A9C-4223-AE7A-8B9A2F2543BD}">
      <dgm:prSet/>
      <dgm:spPr/>
      <dgm:t>
        <a:bodyPr/>
        <a:lstStyle/>
        <a:p>
          <a:endParaRPr lang="ru-RU"/>
        </a:p>
      </dgm:t>
    </dgm:pt>
    <dgm:pt modelId="{52FEADAC-4046-4A5B-A70B-DCFCB98D8F63}">
      <dgm:prSet custT="1"/>
      <dgm:spPr/>
      <dgm:t>
        <a:bodyPr/>
        <a:lstStyle/>
        <a:p>
          <a:pPr algn="ctr"/>
          <a:r>
            <a:rPr lang="ru-RU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Психологическое заключение</a:t>
          </a:r>
          <a:endParaRPr lang="ru-RU" sz="40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EF49E47-7891-4293-956B-3D860A2B2F0C}" type="parTrans" cxnId="{81E519DA-F04F-4A9C-817F-809A1BE4B282}">
      <dgm:prSet/>
      <dgm:spPr/>
      <dgm:t>
        <a:bodyPr/>
        <a:lstStyle/>
        <a:p>
          <a:endParaRPr lang="ru-RU"/>
        </a:p>
      </dgm:t>
    </dgm:pt>
    <dgm:pt modelId="{903786B5-2C6A-4EAE-AF45-985859CFFEC7}" type="sibTrans" cxnId="{81E519DA-F04F-4A9C-817F-809A1BE4B282}">
      <dgm:prSet/>
      <dgm:spPr/>
      <dgm:t>
        <a:bodyPr/>
        <a:lstStyle/>
        <a:p>
          <a:endParaRPr lang="ru-RU"/>
        </a:p>
      </dgm:t>
    </dgm:pt>
    <dgm:pt modelId="{1D49C4EB-09F7-422C-BFA5-5C92B9419D60}" type="pres">
      <dgm:prSet presAssocID="{9BD0862B-92EC-46BA-B5DA-037C6EA938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B286C0-E76A-44A8-B5C3-CB795488B92E}" type="pres">
      <dgm:prSet presAssocID="{9BD0862B-92EC-46BA-B5DA-037C6EA938FD}" presName="dummyMaxCanvas" presStyleCnt="0">
        <dgm:presLayoutVars/>
      </dgm:prSet>
      <dgm:spPr/>
    </dgm:pt>
    <dgm:pt modelId="{6C947298-15E7-4A20-8CEF-CDDE53AAA269}" type="pres">
      <dgm:prSet presAssocID="{9BD0862B-92EC-46BA-B5DA-037C6EA938F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9AAD0-993E-4FD3-BEBF-65EB5557CE4F}" type="pres">
      <dgm:prSet presAssocID="{9BD0862B-92EC-46BA-B5DA-037C6EA938F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68105-A6FB-425C-9DD5-43F76E1C6B5F}" type="pres">
      <dgm:prSet presAssocID="{9BD0862B-92EC-46BA-B5DA-037C6EA938F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A4CD0-AFA8-4996-B531-5C5767C4A109}" type="pres">
      <dgm:prSet presAssocID="{9BD0862B-92EC-46BA-B5DA-037C6EA938F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6C58B3-3D36-47DB-8E18-168082B8C912}" type="pres">
      <dgm:prSet presAssocID="{9BD0862B-92EC-46BA-B5DA-037C6EA938F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7362A-2DB6-4F06-B66D-5E79E88FD785}" type="pres">
      <dgm:prSet presAssocID="{9BD0862B-92EC-46BA-B5DA-037C6EA938F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09FAC9-2C06-41AC-9BCD-2740D71F50BA}" type="pres">
      <dgm:prSet presAssocID="{9BD0862B-92EC-46BA-B5DA-037C6EA938F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560DC-6E96-4986-82EC-F06FE2D02917}" type="pres">
      <dgm:prSet presAssocID="{9BD0862B-92EC-46BA-B5DA-037C6EA938F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800D9-0B56-4034-B600-D5C8E08D7EBA}" type="pres">
      <dgm:prSet presAssocID="{9BD0862B-92EC-46BA-B5DA-037C6EA938F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12FA9-46FE-4C09-8966-09ADB088AA83}" type="pres">
      <dgm:prSet presAssocID="{9BD0862B-92EC-46BA-B5DA-037C6EA938F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514A6-91F2-475F-AB5E-AAEDC46678A1}" type="pres">
      <dgm:prSet presAssocID="{9BD0862B-92EC-46BA-B5DA-037C6EA938F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D7104F-0A9C-4223-AE7A-8B9A2F2543BD}" srcId="{9BD0862B-92EC-46BA-B5DA-037C6EA938FD}" destId="{2D9DEE00-B5D5-41B7-A7A2-4A0A4718F730}" srcOrd="2" destOrd="0" parTransId="{9F27D818-EF42-4C0E-B44D-C5FD404A3E25}" sibTransId="{44FCEFFE-B3CC-41EA-A2A7-F78DD97EA5E2}"/>
    <dgm:cxn modelId="{81E519DA-F04F-4A9C-817F-809A1BE4B282}" srcId="{9BD0862B-92EC-46BA-B5DA-037C6EA938FD}" destId="{52FEADAC-4046-4A5B-A70B-DCFCB98D8F63}" srcOrd="3" destOrd="0" parTransId="{DEF49E47-7891-4293-956B-3D860A2B2F0C}" sibTransId="{903786B5-2C6A-4EAE-AF45-985859CFFEC7}"/>
    <dgm:cxn modelId="{D244CC6F-E389-4971-AF93-765CCCD09D0A}" type="presOf" srcId="{52FEADAC-4046-4A5B-A70B-DCFCB98D8F63}" destId="{3B4A4CD0-AFA8-4996-B531-5C5767C4A109}" srcOrd="0" destOrd="0" presId="urn:microsoft.com/office/officeart/2005/8/layout/vProcess5"/>
    <dgm:cxn modelId="{C435A518-A4FA-440A-87CC-AB8D2F803878}" type="presOf" srcId="{44FCEFFE-B3CC-41EA-A2A7-F78DD97EA5E2}" destId="{6D09FAC9-2C06-41AC-9BCD-2740D71F50BA}" srcOrd="0" destOrd="0" presId="urn:microsoft.com/office/officeart/2005/8/layout/vProcess5"/>
    <dgm:cxn modelId="{AD08F235-6590-4294-B5ED-9A0155666C63}" srcId="{9BD0862B-92EC-46BA-B5DA-037C6EA938FD}" destId="{5B340972-F022-46AB-A7ED-BBD72336C08B}" srcOrd="1" destOrd="0" parTransId="{327CDDBE-87D4-4EF7-AF00-28413BD789FA}" sibTransId="{4F80D199-E54A-4DDB-A6FD-6CD0B92C3C47}"/>
    <dgm:cxn modelId="{7AD47657-8A45-466A-9CAF-51FA39FEFD1D}" type="presOf" srcId="{4F80D199-E54A-4DDB-A6FD-6CD0B92C3C47}" destId="{6B17362A-2DB6-4F06-B66D-5E79E88FD785}" srcOrd="0" destOrd="0" presId="urn:microsoft.com/office/officeart/2005/8/layout/vProcess5"/>
    <dgm:cxn modelId="{119C4166-0F53-4195-AF63-0E6429FF441F}" type="presOf" srcId="{2D9DEE00-B5D5-41B7-A7A2-4A0A4718F730}" destId="{A9412FA9-46FE-4C09-8966-09ADB088AA83}" srcOrd="1" destOrd="0" presId="urn:microsoft.com/office/officeart/2005/8/layout/vProcess5"/>
    <dgm:cxn modelId="{E0AD02BC-3D50-4928-8353-FDA52C8C5DBA}" type="presOf" srcId="{5B340972-F022-46AB-A7ED-BBD72336C08B}" destId="{8979AAD0-993E-4FD3-BEBF-65EB5557CE4F}" srcOrd="0" destOrd="0" presId="urn:microsoft.com/office/officeart/2005/8/layout/vProcess5"/>
    <dgm:cxn modelId="{A8430E66-B8E2-4AD0-AD13-1670E28E2B08}" type="presOf" srcId="{2D9DEE00-B5D5-41B7-A7A2-4A0A4718F730}" destId="{E7968105-A6FB-425C-9DD5-43F76E1C6B5F}" srcOrd="0" destOrd="0" presId="urn:microsoft.com/office/officeart/2005/8/layout/vProcess5"/>
    <dgm:cxn modelId="{95FE8706-4035-4A1E-9DC9-5E8999CEAD8D}" srcId="{9BD0862B-92EC-46BA-B5DA-037C6EA938FD}" destId="{0E0067E0-1292-4B44-AE57-0E0B5F6340A0}" srcOrd="0" destOrd="0" parTransId="{BA6F3E0B-6917-4A5D-A7E4-E7433C6F842E}" sibTransId="{D3FBC404-0FA9-47B2-8F83-2574EB5B0B7D}"/>
    <dgm:cxn modelId="{6B0E6257-CD3F-4DA6-8937-F8CED2D2103C}" type="presOf" srcId="{5B340972-F022-46AB-A7ED-BBD72336C08B}" destId="{A44800D9-0B56-4034-B600-D5C8E08D7EBA}" srcOrd="1" destOrd="0" presId="urn:microsoft.com/office/officeart/2005/8/layout/vProcess5"/>
    <dgm:cxn modelId="{9186B3F8-D50C-4AA5-BAE6-1589EFDE405A}" type="presOf" srcId="{D3FBC404-0FA9-47B2-8F83-2574EB5B0B7D}" destId="{766C58B3-3D36-47DB-8E18-168082B8C912}" srcOrd="0" destOrd="0" presId="urn:microsoft.com/office/officeart/2005/8/layout/vProcess5"/>
    <dgm:cxn modelId="{7D6CBEAB-F4A7-494C-837F-EAF8C40BD8F0}" type="presOf" srcId="{52FEADAC-4046-4A5B-A70B-DCFCB98D8F63}" destId="{68C514A6-91F2-475F-AB5E-AAEDC46678A1}" srcOrd="1" destOrd="0" presId="urn:microsoft.com/office/officeart/2005/8/layout/vProcess5"/>
    <dgm:cxn modelId="{FFD9EB31-BD5B-42F5-A183-C647D3894681}" type="presOf" srcId="{0E0067E0-1292-4B44-AE57-0E0B5F6340A0}" destId="{B66560DC-6E96-4986-82EC-F06FE2D02917}" srcOrd="1" destOrd="0" presId="urn:microsoft.com/office/officeart/2005/8/layout/vProcess5"/>
    <dgm:cxn modelId="{891AC3DB-FD66-4834-9DAC-34FC267A627F}" type="presOf" srcId="{0E0067E0-1292-4B44-AE57-0E0B5F6340A0}" destId="{6C947298-15E7-4A20-8CEF-CDDE53AAA269}" srcOrd="0" destOrd="0" presId="urn:microsoft.com/office/officeart/2005/8/layout/vProcess5"/>
    <dgm:cxn modelId="{B89EDB9E-BC6E-4375-B3F6-AACFE8358408}" type="presOf" srcId="{9BD0862B-92EC-46BA-B5DA-037C6EA938FD}" destId="{1D49C4EB-09F7-422C-BFA5-5C92B9419D60}" srcOrd="0" destOrd="0" presId="urn:microsoft.com/office/officeart/2005/8/layout/vProcess5"/>
    <dgm:cxn modelId="{CF0F83FE-CD21-4D74-9622-2536D13DAA9F}" type="presParOf" srcId="{1D49C4EB-09F7-422C-BFA5-5C92B9419D60}" destId="{C9B286C0-E76A-44A8-B5C3-CB795488B92E}" srcOrd="0" destOrd="0" presId="urn:microsoft.com/office/officeart/2005/8/layout/vProcess5"/>
    <dgm:cxn modelId="{1B23ED7F-A4DD-407F-922D-4F351A64A65A}" type="presParOf" srcId="{1D49C4EB-09F7-422C-BFA5-5C92B9419D60}" destId="{6C947298-15E7-4A20-8CEF-CDDE53AAA269}" srcOrd="1" destOrd="0" presId="urn:microsoft.com/office/officeart/2005/8/layout/vProcess5"/>
    <dgm:cxn modelId="{65DE2E7F-1216-42E2-9AA7-EF0AC4C889D7}" type="presParOf" srcId="{1D49C4EB-09F7-422C-BFA5-5C92B9419D60}" destId="{8979AAD0-993E-4FD3-BEBF-65EB5557CE4F}" srcOrd="2" destOrd="0" presId="urn:microsoft.com/office/officeart/2005/8/layout/vProcess5"/>
    <dgm:cxn modelId="{DB4C7497-9E76-4CF5-9775-81BBFB0F8B7A}" type="presParOf" srcId="{1D49C4EB-09F7-422C-BFA5-5C92B9419D60}" destId="{E7968105-A6FB-425C-9DD5-43F76E1C6B5F}" srcOrd="3" destOrd="0" presId="urn:microsoft.com/office/officeart/2005/8/layout/vProcess5"/>
    <dgm:cxn modelId="{F2595B52-F176-4B5E-BF29-83D24AABF9D0}" type="presParOf" srcId="{1D49C4EB-09F7-422C-BFA5-5C92B9419D60}" destId="{3B4A4CD0-AFA8-4996-B531-5C5767C4A109}" srcOrd="4" destOrd="0" presId="urn:microsoft.com/office/officeart/2005/8/layout/vProcess5"/>
    <dgm:cxn modelId="{B8A45BD6-A653-4A29-A182-38CE05592788}" type="presParOf" srcId="{1D49C4EB-09F7-422C-BFA5-5C92B9419D60}" destId="{766C58B3-3D36-47DB-8E18-168082B8C912}" srcOrd="5" destOrd="0" presId="urn:microsoft.com/office/officeart/2005/8/layout/vProcess5"/>
    <dgm:cxn modelId="{7634C1F7-DBD1-4819-BC5F-896DE06B3E64}" type="presParOf" srcId="{1D49C4EB-09F7-422C-BFA5-5C92B9419D60}" destId="{6B17362A-2DB6-4F06-B66D-5E79E88FD785}" srcOrd="6" destOrd="0" presId="urn:microsoft.com/office/officeart/2005/8/layout/vProcess5"/>
    <dgm:cxn modelId="{62F181A4-CA77-4917-B754-0740A4B2FA01}" type="presParOf" srcId="{1D49C4EB-09F7-422C-BFA5-5C92B9419D60}" destId="{6D09FAC9-2C06-41AC-9BCD-2740D71F50BA}" srcOrd="7" destOrd="0" presId="urn:microsoft.com/office/officeart/2005/8/layout/vProcess5"/>
    <dgm:cxn modelId="{D4F59E5C-50EF-45EC-875D-9779623C01D3}" type="presParOf" srcId="{1D49C4EB-09F7-422C-BFA5-5C92B9419D60}" destId="{B66560DC-6E96-4986-82EC-F06FE2D02917}" srcOrd="8" destOrd="0" presId="urn:microsoft.com/office/officeart/2005/8/layout/vProcess5"/>
    <dgm:cxn modelId="{CE928664-2A29-4887-A918-4FE2B9E54B8C}" type="presParOf" srcId="{1D49C4EB-09F7-422C-BFA5-5C92B9419D60}" destId="{A44800D9-0B56-4034-B600-D5C8E08D7EBA}" srcOrd="9" destOrd="0" presId="urn:microsoft.com/office/officeart/2005/8/layout/vProcess5"/>
    <dgm:cxn modelId="{DDE61325-D186-4FD8-BDC5-1BE6825A3D88}" type="presParOf" srcId="{1D49C4EB-09F7-422C-BFA5-5C92B9419D60}" destId="{A9412FA9-46FE-4C09-8966-09ADB088AA83}" srcOrd="10" destOrd="0" presId="urn:microsoft.com/office/officeart/2005/8/layout/vProcess5"/>
    <dgm:cxn modelId="{7E5CC032-9096-45DF-BD3A-0D4C349E92FE}" type="presParOf" srcId="{1D49C4EB-09F7-422C-BFA5-5C92B9419D60}" destId="{68C514A6-91F2-475F-AB5E-AAEDC46678A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D0862B-92EC-46BA-B5DA-037C6EA938FD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E0067E0-1292-4B44-AE57-0E0B5F6340A0}">
      <dgm:prSet phldrT="[Текст]" custT="1"/>
      <dgm:spPr/>
      <dgm:t>
        <a:bodyPr/>
        <a:lstStyle/>
        <a:p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Перспективный план</a:t>
          </a:r>
        </a:p>
      </dgm:t>
    </dgm:pt>
    <dgm:pt modelId="{BA6F3E0B-6917-4A5D-A7E4-E7433C6F842E}" type="parTrans" cxnId="{95FE8706-4035-4A1E-9DC9-5E8999CEAD8D}">
      <dgm:prSet/>
      <dgm:spPr/>
      <dgm:t>
        <a:bodyPr/>
        <a:lstStyle/>
        <a:p>
          <a:endParaRPr lang="ru-RU"/>
        </a:p>
      </dgm:t>
    </dgm:pt>
    <dgm:pt modelId="{D3FBC404-0FA9-47B2-8F83-2574EB5B0B7D}" type="sibTrans" cxnId="{95FE8706-4035-4A1E-9DC9-5E8999CEAD8D}">
      <dgm:prSet/>
      <dgm:spPr/>
      <dgm:t>
        <a:bodyPr/>
        <a:lstStyle/>
        <a:p>
          <a:endParaRPr lang="ru-RU"/>
        </a:p>
      </dgm:t>
    </dgm:pt>
    <dgm:pt modelId="{5B340972-F022-46AB-A7ED-BBD72336C08B}">
      <dgm:prSet phldrT="[Текст]" custT="1"/>
      <dgm:spPr/>
      <dgm:t>
        <a:bodyPr/>
        <a:lstStyle/>
        <a:p>
          <a:r>
            <a:rPr lang="ru-RU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График работы (циклограмма)</a:t>
          </a:r>
          <a:endParaRPr lang="ru-RU" sz="36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327CDDBE-87D4-4EF7-AF00-28413BD789FA}" type="parTrans" cxnId="{AD08F235-6590-4294-B5ED-9A0155666C63}">
      <dgm:prSet/>
      <dgm:spPr/>
      <dgm:t>
        <a:bodyPr/>
        <a:lstStyle/>
        <a:p>
          <a:endParaRPr lang="ru-RU"/>
        </a:p>
      </dgm:t>
    </dgm:pt>
    <dgm:pt modelId="{4F80D199-E54A-4DDB-A6FD-6CD0B92C3C47}" type="sibTrans" cxnId="{AD08F235-6590-4294-B5ED-9A0155666C63}">
      <dgm:prSet/>
      <dgm:spPr/>
      <dgm:t>
        <a:bodyPr/>
        <a:lstStyle/>
        <a:p>
          <a:endParaRPr lang="ru-RU"/>
        </a:p>
      </dgm:t>
    </dgm:pt>
    <dgm:pt modelId="{2D9DEE00-B5D5-41B7-A7A2-4A0A4718F730}">
      <dgm:prSet phldrT="[Текст]" custT="1"/>
      <dgm:spPr/>
      <dgm:t>
        <a:bodyPr/>
        <a:lstStyle/>
        <a:p>
          <a:r>
            <a:rPr lang="ru-RU" sz="28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Журнал учёта видов работ</a:t>
          </a:r>
          <a:endParaRPr lang="ru-RU" sz="28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9F27D818-EF42-4C0E-B44D-C5FD404A3E25}" type="parTrans" cxnId="{15D7104F-0A9C-4223-AE7A-8B9A2F2543BD}">
      <dgm:prSet/>
      <dgm:spPr/>
      <dgm:t>
        <a:bodyPr/>
        <a:lstStyle/>
        <a:p>
          <a:endParaRPr lang="ru-RU"/>
        </a:p>
      </dgm:t>
    </dgm:pt>
    <dgm:pt modelId="{44FCEFFE-B3CC-41EA-A2A7-F78DD97EA5E2}" type="sibTrans" cxnId="{15D7104F-0A9C-4223-AE7A-8B9A2F2543BD}">
      <dgm:prSet/>
      <dgm:spPr/>
      <dgm:t>
        <a:bodyPr/>
        <a:lstStyle/>
        <a:p>
          <a:endParaRPr lang="ru-RU"/>
        </a:p>
      </dgm:t>
    </dgm:pt>
    <dgm:pt modelId="{52FEADAC-4046-4A5B-A70B-DCFCB98D8F63}">
      <dgm:prSet custT="1"/>
      <dgm:spPr/>
      <dgm:t>
        <a:bodyPr/>
        <a:lstStyle/>
        <a:p>
          <a:r>
            <a:rPr lang="ru-RU" sz="2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Планы и программы проводимых занятий с воспитанниками, коллективом, родителями</a:t>
          </a:r>
          <a:endParaRPr lang="ru-RU" sz="24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DEF49E47-7891-4293-956B-3D860A2B2F0C}" type="parTrans" cxnId="{81E519DA-F04F-4A9C-817F-809A1BE4B282}">
      <dgm:prSet/>
      <dgm:spPr/>
      <dgm:t>
        <a:bodyPr/>
        <a:lstStyle/>
        <a:p>
          <a:endParaRPr lang="ru-RU"/>
        </a:p>
      </dgm:t>
    </dgm:pt>
    <dgm:pt modelId="{903786B5-2C6A-4EAE-AF45-985859CFFEC7}" type="sibTrans" cxnId="{81E519DA-F04F-4A9C-817F-809A1BE4B282}">
      <dgm:prSet/>
      <dgm:spPr/>
      <dgm:t>
        <a:bodyPr/>
        <a:lstStyle/>
        <a:p>
          <a:endParaRPr lang="ru-RU"/>
        </a:p>
      </dgm:t>
    </dgm:pt>
    <dgm:pt modelId="{1D49C4EB-09F7-422C-BFA5-5C92B9419D60}" type="pres">
      <dgm:prSet presAssocID="{9BD0862B-92EC-46BA-B5DA-037C6EA938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B286C0-E76A-44A8-B5C3-CB795488B92E}" type="pres">
      <dgm:prSet presAssocID="{9BD0862B-92EC-46BA-B5DA-037C6EA938FD}" presName="dummyMaxCanvas" presStyleCnt="0">
        <dgm:presLayoutVars/>
      </dgm:prSet>
      <dgm:spPr/>
    </dgm:pt>
    <dgm:pt modelId="{6C947298-15E7-4A20-8CEF-CDDE53AAA269}" type="pres">
      <dgm:prSet presAssocID="{9BD0862B-92EC-46BA-B5DA-037C6EA938FD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79AAD0-993E-4FD3-BEBF-65EB5557CE4F}" type="pres">
      <dgm:prSet presAssocID="{9BD0862B-92EC-46BA-B5DA-037C6EA938FD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968105-A6FB-425C-9DD5-43F76E1C6B5F}" type="pres">
      <dgm:prSet presAssocID="{9BD0862B-92EC-46BA-B5DA-037C6EA938FD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4A4CD0-AFA8-4996-B531-5C5767C4A109}" type="pres">
      <dgm:prSet presAssocID="{9BD0862B-92EC-46BA-B5DA-037C6EA938FD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6C58B3-3D36-47DB-8E18-168082B8C912}" type="pres">
      <dgm:prSet presAssocID="{9BD0862B-92EC-46BA-B5DA-037C6EA938FD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17362A-2DB6-4F06-B66D-5E79E88FD785}" type="pres">
      <dgm:prSet presAssocID="{9BD0862B-92EC-46BA-B5DA-037C6EA938FD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09FAC9-2C06-41AC-9BCD-2740D71F50BA}" type="pres">
      <dgm:prSet presAssocID="{9BD0862B-92EC-46BA-B5DA-037C6EA938FD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560DC-6E96-4986-82EC-F06FE2D02917}" type="pres">
      <dgm:prSet presAssocID="{9BD0862B-92EC-46BA-B5DA-037C6EA938FD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800D9-0B56-4034-B600-D5C8E08D7EBA}" type="pres">
      <dgm:prSet presAssocID="{9BD0862B-92EC-46BA-B5DA-037C6EA938FD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12FA9-46FE-4C09-8966-09ADB088AA83}" type="pres">
      <dgm:prSet presAssocID="{9BD0862B-92EC-46BA-B5DA-037C6EA938FD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C514A6-91F2-475F-AB5E-AAEDC46678A1}" type="pres">
      <dgm:prSet presAssocID="{9BD0862B-92EC-46BA-B5DA-037C6EA938FD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AE8708-6F70-4522-872C-5FC9B4B94422}" type="presOf" srcId="{52FEADAC-4046-4A5B-A70B-DCFCB98D8F63}" destId="{68C514A6-91F2-475F-AB5E-AAEDC46678A1}" srcOrd="1" destOrd="0" presId="urn:microsoft.com/office/officeart/2005/8/layout/vProcess5"/>
    <dgm:cxn modelId="{918395A5-B2BD-4BB0-A3DF-24FC12B32ADB}" type="presOf" srcId="{4F80D199-E54A-4DDB-A6FD-6CD0B92C3C47}" destId="{6B17362A-2DB6-4F06-B66D-5E79E88FD785}" srcOrd="0" destOrd="0" presId="urn:microsoft.com/office/officeart/2005/8/layout/vProcess5"/>
    <dgm:cxn modelId="{15D7104F-0A9C-4223-AE7A-8B9A2F2543BD}" srcId="{9BD0862B-92EC-46BA-B5DA-037C6EA938FD}" destId="{2D9DEE00-B5D5-41B7-A7A2-4A0A4718F730}" srcOrd="2" destOrd="0" parTransId="{9F27D818-EF42-4C0E-B44D-C5FD404A3E25}" sibTransId="{44FCEFFE-B3CC-41EA-A2A7-F78DD97EA5E2}"/>
    <dgm:cxn modelId="{81E519DA-F04F-4A9C-817F-809A1BE4B282}" srcId="{9BD0862B-92EC-46BA-B5DA-037C6EA938FD}" destId="{52FEADAC-4046-4A5B-A70B-DCFCB98D8F63}" srcOrd="3" destOrd="0" parTransId="{DEF49E47-7891-4293-956B-3D860A2B2F0C}" sibTransId="{903786B5-2C6A-4EAE-AF45-985859CFFEC7}"/>
    <dgm:cxn modelId="{9AB62E5A-8201-4757-BE00-FD11277093BC}" type="presOf" srcId="{2D9DEE00-B5D5-41B7-A7A2-4A0A4718F730}" destId="{A9412FA9-46FE-4C09-8966-09ADB088AA83}" srcOrd="1" destOrd="0" presId="urn:microsoft.com/office/officeart/2005/8/layout/vProcess5"/>
    <dgm:cxn modelId="{AF83BCE8-18EE-4DC1-AA84-75B182058332}" type="presOf" srcId="{2D9DEE00-B5D5-41B7-A7A2-4A0A4718F730}" destId="{E7968105-A6FB-425C-9DD5-43F76E1C6B5F}" srcOrd="0" destOrd="0" presId="urn:microsoft.com/office/officeart/2005/8/layout/vProcess5"/>
    <dgm:cxn modelId="{3A86FFEB-FD17-4234-9261-B33D1B598A3C}" type="presOf" srcId="{5B340972-F022-46AB-A7ED-BBD72336C08B}" destId="{8979AAD0-993E-4FD3-BEBF-65EB5557CE4F}" srcOrd="0" destOrd="0" presId="urn:microsoft.com/office/officeart/2005/8/layout/vProcess5"/>
    <dgm:cxn modelId="{55673F6E-EDA0-4AB5-BE69-0834CAD4C921}" type="presOf" srcId="{52FEADAC-4046-4A5B-A70B-DCFCB98D8F63}" destId="{3B4A4CD0-AFA8-4996-B531-5C5767C4A109}" srcOrd="0" destOrd="0" presId="urn:microsoft.com/office/officeart/2005/8/layout/vProcess5"/>
    <dgm:cxn modelId="{1EDB3504-EF14-4167-A405-9A0E4B31F786}" type="presOf" srcId="{5B340972-F022-46AB-A7ED-BBD72336C08B}" destId="{A44800D9-0B56-4034-B600-D5C8E08D7EBA}" srcOrd="1" destOrd="0" presId="urn:microsoft.com/office/officeart/2005/8/layout/vProcess5"/>
    <dgm:cxn modelId="{52AD1923-0D32-488E-A783-9C17AA32524F}" type="presOf" srcId="{0E0067E0-1292-4B44-AE57-0E0B5F6340A0}" destId="{6C947298-15E7-4A20-8CEF-CDDE53AAA269}" srcOrd="0" destOrd="0" presId="urn:microsoft.com/office/officeart/2005/8/layout/vProcess5"/>
    <dgm:cxn modelId="{F4C9F396-C5DD-4D89-B25D-6A01543202E2}" type="presOf" srcId="{0E0067E0-1292-4B44-AE57-0E0B5F6340A0}" destId="{B66560DC-6E96-4986-82EC-F06FE2D02917}" srcOrd="1" destOrd="0" presId="urn:microsoft.com/office/officeart/2005/8/layout/vProcess5"/>
    <dgm:cxn modelId="{AD08F235-6590-4294-B5ED-9A0155666C63}" srcId="{9BD0862B-92EC-46BA-B5DA-037C6EA938FD}" destId="{5B340972-F022-46AB-A7ED-BBD72336C08B}" srcOrd="1" destOrd="0" parTransId="{327CDDBE-87D4-4EF7-AF00-28413BD789FA}" sibTransId="{4F80D199-E54A-4DDB-A6FD-6CD0B92C3C47}"/>
    <dgm:cxn modelId="{6FD8DA0A-FFFA-4652-9B67-351551797BAA}" type="presOf" srcId="{D3FBC404-0FA9-47B2-8F83-2574EB5B0B7D}" destId="{766C58B3-3D36-47DB-8E18-168082B8C912}" srcOrd="0" destOrd="0" presId="urn:microsoft.com/office/officeart/2005/8/layout/vProcess5"/>
    <dgm:cxn modelId="{95FE8706-4035-4A1E-9DC9-5E8999CEAD8D}" srcId="{9BD0862B-92EC-46BA-B5DA-037C6EA938FD}" destId="{0E0067E0-1292-4B44-AE57-0E0B5F6340A0}" srcOrd="0" destOrd="0" parTransId="{BA6F3E0B-6917-4A5D-A7E4-E7433C6F842E}" sibTransId="{D3FBC404-0FA9-47B2-8F83-2574EB5B0B7D}"/>
    <dgm:cxn modelId="{13E062DA-299A-4AE5-89B8-1A0F1C5A33A6}" type="presOf" srcId="{9BD0862B-92EC-46BA-B5DA-037C6EA938FD}" destId="{1D49C4EB-09F7-422C-BFA5-5C92B9419D60}" srcOrd="0" destOrd="0" presId="urn:microsoft.com/office/officeart/2005/8/layout/vProcess5"/>
    <dgm:cxn modelId="{F71AED95-20B4-4F02-A412-7C28A6428FDA}" type="presOf" srcId="{44FCEFFE-B3CC-41EA-A2A7-F78DD97EA5E2}" destId="{6D09FAC9-2C06-41AC-9BCD-2740D71F50BA}" srcOrd="0" destOrd="0" presId="urn:microsoft.com/office/officeart/2005/8/layout/vProcess5"/>
    <dgm:cxn modelId="{FE877D24-9528-483E-8984-676EA6B38F2D}" type="presParOf" srcId="{1D49C4EB-09F7-422C-BFA5-5C92B9419D60}" destId="{C9B286C0-E76A-44A8-B5C3-CB795488B92E}" srcOrd="0" destOrd="0" presId="urn:microsoft.com/office/officeart/2005/8/layout/vProcess5"/>
    <dgm:cxn modelId="{5784140F-65E5-4BB8-B965-A5A7B18684F5}" type="presParOf" srcId="{1D49C4EB-09F7-422C-BFA5-5C92B9419D60}" destId="{6C947298-15E7-4A20-8CEF-CDDE53AAA269}" srcOrd="1" destOrd="0" presId="urn:microsoft.com/office/officeart/2005/8/layout/vProcess5"/>
    <dgm:cxn modelId="{2165160D-573F-4C11-BA7C-552EA74FAEA0}" type="presParOf" srcId="{1D49C4EB-09F7-422C-BFA5-5C92B9419D60}" destId="{8979AAD0-993E-4FD3-BEBF-65EB5557CE4F}" srcOrd="2" destOrd="0" presId="urn:microsoft.com/office/officeart/2005/8/layout/vProcess5"/>
    <dgm:cxn modelId="{6F14CF79-23F4-44A6-AA31-A9E903B27B85}" type="presParOf" srcId="{1D49C4EB-09F7-422C-BFA5-5C92B9419D60}" destId="{E7968105-A6FB-425C-9DD5-43F76E1C6B5F}" srcOrd="3" destOrd="0" presId="urn:microsoft.com/office/officeart/2005/8/layout/vProcess5"/>
    <dgm:cxn modelId="{B7965A4C-D25A-455C-8A48-BBE4BF93398F}" type="presParOf" srcId="{1D49C4EB-09F7-422C-BFA5-5C92B9419D60}" destId="{3B4A4CD0-AFA8-4996-B531-5C5767C4A109}" srcOrd="4" destOrd="0" presId="urn:microsoft.com/office/officeart/2005/8/layout/vProcess5"/>
    <dgm:cxn modelId="{AF0D5B54-58FE-4E8F-9D2B-DF7FCB3D0298}" type="presParOf" srcId="{1D49C4EB-09F7-422C-BFA5-5C92B9419D60}" destId="{766C58B3-3D36-47DB-8E18-168082B8C912}" srcOrd="5" destOrd="0" presId="urn:microsoft.com/office/officeart/2005/8/layout/vProcess5"/>
    <dgm:cxn modelId="{801B9B83-3704-416B-98AC-74AF13FDD12B}" type="presParOf" srcId="{1D49C4EB-09F7-422C-BFA5-5C92B9419D60}" destId="{6B17362A-2DB6-4F06-B66D-5E79E88FD785}" srcOrd="6" destOrd="0" presId="urn:microsoft.com/office/officeart/2005/8/layout/vProcess5"/>
    <dgm:cxn modelId="{E0029C0B-896C-4155-9695-7E4291358C59}" type="presParOf" srcId="{1D49C4EB-09F7-422C-BFA5-5C92B9419D60}" destId="{6D09FAC9-2C06-41AC-9BCD-2740D71F50BA}" srcOrd="7" destOrd="0" presId="urn:microsoft.com/office/officeart/2005/8/layout/vProcess5"/>
    <dgm:cxn modelId="{37255EE0-F38D-435A-8684-63741FE1B599}" type="presParOf" srcId="{1D49C4EB-09F7-422C-BFA5-5C92B9419D60}" destId="{B66560DC-6E96-4986-82EC-F06FE2D02917}" srcOrd="8" destOrd="0" presId="urn:microsoft.com/office/officeart/2005/8/layout/vProcess5"/>
    <dgm:cxn modelId="{0932679C-EB66-46AF-B099-C7D02756D8C3}" type="presParOf" srcId="{1D49C4EB-09F7-422C-BFA5-5C92B9419D60}" destId="{A44800D9-0B56-4034-B600-D5C8E08D7EBA}" srcOrd="9" destOrd="0" presId="urn:microsoft.com/office/officeart/2005/8/layout/vProcess5"/>
    <dgm:cxn modelId="{3B4A20F1-76D5-4AD0-9CE8-6CFEDC4DE96D}" type="presParOf" srcId="{1D49C4EB-09F7-422C-BFA5-5C92B9419D60}" destId="{A9412FA9-46FE-4C09-8966-09ADB088AA83}" srcOrd="10" destOrd="0" presId="urn:microsoft.com/office/officeart/2005/8/layout/vProcess5"/>
    <dgm:cxn modelId="{0766D819-3D01-4437-960B-7B576E0BAEED}" type="presParOf" srcId="{1D49C4EB-09F7-422C-BFA5-5C92B9419D60}" destId="{68C514A6-91F2-475F-AB5E-AAEDC46678A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4496C-FF39-4A7D-B3EF-B3ABD3EAF4F1}">
      <dsp:nvSpPr>
        <dsp:cNvPr id="0" name=""/>
        <dsp:cNvSpPr/>
      </dsp:nvSpPr>
      <dsp:spPr>
        <a:xfrm>
          <a:off x="2090772" y="-836821"/>
          <a:ext cx="4533483" cy="4533483"/>
        </a:xfrm>
        <a:prstGeom prst="circularArrow">
          <a:avLst>
            <a:gd name="adj1" fmla="val 5544"/>
            <a:gd name="adj2" fmla="val 330680"/>
            <a:gd name="adj3" fmla="val 12109889"/>
            <a:gd name="adj4" fmla="val 1850479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52B61B9-2119-4F32-B7BF-FB167856936B}">
      <dsp:nvSpPr>
        <dsp:cNvPr id="0" name=""/>
        <dsp:cNvSpPr/>
      </dsp:nvSpPr>
      <dsp:spPr>
        <a:xfrm>
          <a:off x="2656013" y="1957"/>
          <a:ext cx="3403001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Рабочая программа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690850" y="36794"/>
        <a:ext cx="3333327" cy="643964"/>
      </dsp:txXfrm>
    </dsp:sp>
    <dsp:sp modelId="{C32D11F9-7EDD-4697-8BC3-C1D22E09D8C4}">
      <dsp:nvSpPr>
        <dsp:cNvPr id="0" name=""/>
        <dsp:cNvSpPr/>
      </dsp:nvSpPr>
      <dsp:spPr>
        <a:xfrm>
          <a:off x="4452292" y="1014403"/>
          <a:ext cx="3234411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Методическая литература 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487129" y="1049240"/>
        <a:ext cx="3164737" cy="643964"/>
      </dsp:txXfrm>
    </dsp:sp>
    <dsp:sp modelId="{4390FF1B-7D25-4801-8E1B-3CBFB857A7D3}">
      <dsp:nvSpPr>
        <dsp:cNvPr id="0" name=""/>
        <dsp:cNvSpPr/>
      </dsp:nvSpPr>
      <dsp:spPr>
        <a:xfrm>
          <a:off x="4780453" y="2085981"/>
          <a:ext cx="2970422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Диагностический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материал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815290" y="2120818"/>
        <a:ext cx="2900748" cy="643964"/>
      </dsp:txXfrm>
    </dsp:sp>
    <dsp:sp modelId="{974E0222-BEF5-4B9E-8904-16BDC2B8B86E}">
      <dsp:nvSpPr>
        <dsp:cNvPr id="0" name=""/>
        <dsp:cNvSpPr/>
      </dsp:nvSpPr>
      <dsp:spPr>
        <a:xfrm>
          <a:off x="4452095" y="3157535"/>
          <a:ext cx="2877420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Наличие кабинета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486932" y="3192372"/>
        <a:ext cx="2807746" cy="643964"/>
      </dsp:txXfrm>
    </dsp:sp>
    <dsp:sp modelId="{D5B9A9BC-0FFA-4E58-996B-2A825D83FCF2}">
      <dsp:nvSpPr>
        <dsp:cNvPr id="0" name=""/>
        <dsp:cNvSpPr/>
      </dsp:nvSpPr>
      <dsp:spPr>
        <a:xfrm>
          <a:off x="1954558" y="3014667"/>
          <a:ext cx="2369409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Портфолио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989395" y="3049504"/>
        <a:ext cx="2299735" cy="643964"/>
      </dsp:txXfrm>
    </dsp:sp>
    <dsp:sp modelId="{C38194C7-2635-4A01-A99F-953DA75AC151}">
      <dsp:nvSpPr>
        <dsp:cNvPr id="0" name=""/>
        <dsp:cNvSpPr/>
      </dsp:nvSpPr>
      <dsp:spPr>
        <a:xfrm>
          <a:off x="685777" y="2085973"/>
          <a:ext cx="3528530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Методический материал для индивидуальной и групповой работы 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720614" y="2120810"/>
        <a:ext cx="3458856" cy="643964"/>
      </dsp:txXfrm>
    </dsp:sp>
    <dsp:sp modelId="{5F969835-5BB3-4D6E-B948-14A4E56ED445}">
      <dsp:nvSpPr>
        <dsp:cNvPr id="0" name=""/>
        <dsp:cNvSpPr/>
      </dsp:nvSpPr>
      <dsp:spPr>
        <a:xfrm>
          <a:off x="1185843" y="870806"/>
          <a:ext cx="3041343" cy="100085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Коррекционно-развивающие программы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234701" y="919664"/>
        <a:ext cx="2943627" cy="903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4496C-FF39-4A7D-B3EF-B3ABD3EAF4F1}">
      <dsp:nvSpPr>
        <dsp:cNvPr id="0" name=""/>
        <dsp:cNvSpPr/>
      </dsp:nvSpPr>
      <dsp:spPr>
        <a:xfrm>
          <a:off x="2090772" y="-538201"/>
          <a:ext cx="4533483" cy="4533483"/>
        </a:xfrm>
        <a:prstGeom prst="circularArrow">
          <a:avLst>
            <a:gd name="adj1" fmla="val 5544"/>
            <a:gd name="adj2" fmla="val 330680"/>
            <a:gd name="adj3" fmla="val 12794275"/>
            <a:gd name="adj4" fmla="val 18016784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52B61B9-2119-4F32-B7BF-FB167856936B}">
      <dsp:nvSpPr>
        <dsp:cNvPr id="0" name=""/>
        <dsp:cNvSpPr/>
      </dsp:nvSpPr>
      <dsp:spPr>
        <a:xfrm>
          <a:off x="2885712" y="1957"/>
          <a:ext cx="2943603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Профессиональное образование 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920549" y="36794"/>
        <a:ext cx="2873929" cy="643964"/>
      </dsp:txXfrm>
    </dsp:sp>
    <dsp:sp modelId="{C32D11F9-7EDD-4697-8BC3-C1D22E09D8C4}">
      <dsp:nvSpPr>
        <dsp:cNvPr id="0" name=""/>
        <dsp:cNvSpPr/>
      </dsp:nvSpPr>
      <dsp:spPr>
        <a:xfrm>
          <a:off x="4452292" y="935560"/>
          <a:ext cx="3234411" cy="8713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консультативными техниками</a:t>
          </a: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 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494827" y="978095"/>
        <a:ext cx="3149341" cy="786254"/>
      </dsp:txXfrm>
    </dsp:sp>
    <dsp:sp modelId="{4390FF1B-7D25-4801-8E1B-3CBFB857A7D3}">
      <dsp:nvSpPr>
        <dsp:cNvPr id="0" name=""/>
        <dsp:cNvSpPr/>
      </dsp:nvSpPr>
      <dsp:spPr>
        <a:xfrm>
          <a:off x="4780453" y="1871661"/>
          <a:ext cx="2970422" cy="114227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коррекционно-развивающими программами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836214" y="1927422"/>
        <a:ext cx="2858900" cy="1030757"/>
      </dsp:txXfrm>
    </dsp:sp>
    <dsp:sp modelId="{974E0222-BEF5-4B9E-8904-16BDC2B8B86E}">
      <dsp:nvSpPr>
        <dsp:cNvPr id="0" name=""/>
        <dsp:cNvSpPr/>
      </dsp:nvSpPr>
      <dsp:spPr>
        <a:xfrm>
          <a:off x="4452095" y="3157535"/>
          <a:ext cx="2877420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Наличие навыков ведения групповой работы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486932" y="3192372"/>
        <a:ext cx="2807746" cy="643964"/>
      </dsp:txXfrm>
    </dsp:sp>
    <dsp:sp modelId="{D5B9A9BC-0FFA-4E58-996B-2A825D83FCF2}">
      <dsp:nvSpPr>
        <dsp:cNvPr id="0" name=""/>
        <dsp:cNvSpPr/>
      </dsp:nvSpPr>
      <dsp:spPr>
        <a:xfrm>
          <a:off x="2185970" y="3014667"/>
          <a:ext cx="1906586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ИКТ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220807" y="3049504"/>
        <a:ext cx="1836912" cy="643964"/>
      </dsp:txXfrm>
    </dsp:sp>
    <dsp:sp modelId="{C38194C7-2635-4A01-A99F-953DA75AC151}">
      <dsp:nvSpPr>
        <dsp:cNvPr id="0" name=""/>
        <dsp:cNvSpPr/>
      </dsp:nvSpPr>
      <dsp:spPr>
        <a:xfrm>
          <a:off x="685777" y="1943670"/>
          <a:ext cx="3528530" cy="99824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Знание основ семейного консультирования</a:t>
          </a:r>
          <a:endParaRPr lang="ru-RU" sz="24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734507" y="1992400"/>
        <a:ext cx="3431070" cy="900785"/>
      </dsp:txXfrm>
    </dsp:sp>
    <dsp:sp modelId="{5F969835-5BB3-4D6E-B948-14A4E56ED445}">
      <dsp:nvSpPr>
        <dsp:cNvPr id="0" name=""/>
        <dsp:cNvSpPr/>
      </dsp:nvSpPr>
      <dsp:spPr>
        <a:xfrm>
          <a:off x="1185843" y="1014415"/>
          <a:ext cx="3041343" cy="71363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Владение диагностическими методами</a:t>
          </a:r>
          <a:endParaRPr lang="ru-RU" sz="20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220680" y="1049252"/>
        <a:ext cx="2971669" cy="643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64208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333375"/>
            <a:ext cx="2997200" cy="2878138"/>
          </a:xfrm>
          <a:prstGeom prst="rect">
            <a:avLst/>
          </a:prstGeom>
          <a:noFill/>
          <a:ln w="6350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463800"/>
            <a:ext cx="7772400" cy="1470025"/>
          </a:xfrm>
          <a:solidFill>
            <a:srgbClr val="FFFFFF">
              <a:alpha val="80000"/>
            </a:srgbClr>
          </a:solidFill>
          <a:ln w="6350"/>
        </p:spPr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55750" y="4292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Times New Roman" pitchFamily="18" charset="0"/>
              </a:defRPr>
            </a:lvl1pPr>
          </a:lstStyle>
          <a:p>
            <a:fld id="{7EE7E214-E18C-4893-83C0-8E669D10F3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E4D960-E2D8-4537-A2B1-8529EB3805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8950" y="188913"/>
            <a:ext cx="2125663" cy="57610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88913"/>
            <a:ext cx="6229350" cy="57610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2B102-6CF1-4BC0-9C27-8E1CD004A1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2FD55-621D-4F94-820E-21E96AC736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F5009-1E3F-4980-B4ED-79295F3439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4141788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1388" y="1557338"/>
            <a:ext cx="41417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4EC40-0C91-4410-9C37-C5CA6C35A0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98009B-FA4A-4AB0-BC4E-F40EA35F99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74271B-A5C5-4647-B991-52616A1F5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284BD-FBC3-433E-8ADB-5FF4F88E3E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6FD78-2F3F-43A2-B939-1F08237B29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56D80-46F4-436C-9F9B-CED0A4639EC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AutoShape 260"/>
          <p:cNvSpPr>
            <a:spLocks noChangeArrowheads="1"/>
          </p:cNvSpPr>
          <p:nvPr/>
        </p:nvSpPr>
        <p:spPr bwMode="auto">
          <a:xfrm>
            <a:off x="323850" y="1484313"/>
            <a:ext cx="8640763" cy="4537075"/>
          </a:xfrm>
          <a:prstGeom prst="wedgeRectCallout">
            <a:avLst>
              <a:gd name="adj1" fmla="val -51398"/>
              <a:gd name="adj2" fmla="val 61546"/>
            </a:avLst>
          </a:prstGeom>
          <a:gradFill rotWithShape="1">
            <a:gsLst>
              <a:gs pos="0">
                <a:srgbClr val="C0C0C0">
                  <a:alpha val="60001"/>
                </a:srgbClr>
              </a:gs>
              <a:gs pos="100000">
                <a:schemeClr val="bg1"/>
              </a:gs>
            </a:gsLst>
            <a:lin ang="5400000" scaled="1"/>
          </a:gradFill>
          <a:ln w="6350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82750" y="188913"/>
            <a:ext cx="7281863" cy="1143000"/>
          </a:xfrm>
          <a:prstGeom prst="rect">
            <a:avLst/>
          </a:prstGeom>
          <a:gradFill rotWithShape="1">
            <a:gsLst>
              <a:gs pos="0">
                <a:srgbClr val="BCBCBC">
                  <a:alpha val="60001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pic>
        <p:nvPicPr>
          <p:cNvPr id="1031" name="Picture 7" descr="64208m"/>
          <p:cNvPicPr>
            <a:picLocks noChangeAspect="1" noChangeArrowheads="1"/>
          </p:cNvPicPr>
          <p:nvPr/>
        </p:nvPicPr>
        <p:blipFill>
          <a:blip r:embed="rId13"/>
          <a:srcRect b="1845"/>
          <a:stretch>
            <a:fillRect/>
          </a:stretch>
        </p:blipFill>
        <p:spPr bwMode="auto">
          <a:xfrm>
            <a:off x="323850" y="190500"/>
            <a:ext cx="1223963" cy="1150938"/>
          </a:xfrm>
          <a:prstGeom prst="rect">
            <a:avLst/>
          </a:prstGeom>
          <a:noFill/>
          <a:ln w="6350">
            <a:solidFill>
              <a:srgbClr val="969696"/>
            </a:solidFill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435975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31035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2588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5FD42-3C4A-42FD-A86C-D45DFC4716C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utiks.jimdo.com/%D0%BA%D0%BE%D1%80%D1%80%D0%B5%D0%BA%D1%86%D0%B8%D0%BE%D0%BD%D0%BD%D0%BE-%D1%80%D0%B0%D0%B7%D0%B2%D0%B8%D0%B2%D0%B0%D1%8E%D1%89%D0%B0%D1%8F-%D1%80%D0%B0%D0%B1%D0%BE%D1%82%D0%B0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14546" y="1357298"/>
            <a:ext cx="6557954" cy="3643338"/>
          </a:xfrm>
          <a:ln/>
        </p:spPr>
        <p:txBody>
          <a:bodyPr/>
          <a:lstStyle/>
          <a:p>
            <a:r>
              <a:rPr lang="ru-RU" sz="3600" b="1" dirty="0" smtClean="0"/>
              <a:t>Школа молодого психолога</a:t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2000" b="1" dirty="0" smtClean="0"/>
              <a:t>руководитель МО педагогов-психологов ДОУ </a:t>
            </a:r>
            <a:br>
              <a:rPr lang="ru-RU" sz="2000" b="1" dirty="0" smtClean="0"/>
            </a:br>
            <a:r>
              <a:rPr lang="ru-RU" sz="2000" b="1" dirty="0" smtClean="0"/>
              <a:t>г. Орска педагог-психолог ВКК Федосеева Л.П.</a:t>
            </a:r>
            <a:endParaRPr lang="ru-RU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55750" y="5143512"/>
            <a:ext cx="6400800" cy="901688"/>
          </a:xfrm>
        </p:spPr>
        <p:txBody>
          <a:bodyPr/>
          <a:lstStyle/>
          <a:p>
            <a:r>
              <a:rPr lang="ru-RU" sz="3200" dirty="0" smtClean="0"/>
              <a:t>Семинар-презентация</a:t>
            </a:r>
          </a:p>
        </p:txBody>
      </p:sp>
    </p:spTree>
    <p:extLst>
      <p:ext uri="{BB962C8B-B14F-4D97-AF65-F5344CB8AC3E}">
        <p14:creationId xmlns:p14="http://schemas.microsoft.com/office/powerpoint/2010/main" val="362323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В связи с этим перед педагогом-психологом ставятся следующие задачи</a:t>
            </a:r>
            <a:r>
              <a:rPr lang="ru-RU" sz="2800" b="1" dirty="0" smtClean="0">
                <a:solidFill>
                  <a:srgbClr val="FF0000"/>
                </a:solidFill>
              </a:rPr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/>
              <a:t>- Профилактика и преодоление трудностей в социальном и психическом здоровье воспитанников, а также развитии воспитанников.</a:t>
            </a:r>
            <a:br>
              <a:rPr lang="ru-RU" sz="2400" b="1" dirty="0"/>
            </a:br>
            <a:r>
              <a:rPr lang="ru-RU" sz="2400" b="1" dirty="0"/>
              <a:t>- Участие в подготовке и создании психолого-педагогических условий преемственности в процессе непрерывного </a:t>
            </a:r>
            <a:r>
              <a:rPr lang="ru-RU" sz="2400" b="1" dirty="0" smtClean="0"/>
              <a:t>образования.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- </a:t>
            </a:r>
            <a:r>
              <a:rPr lang="ru-RU" sz="2400" b="1" dirty="0" smtClean="0"/>
              <a:t>Помощь </a:t>
            </a:r>
            <a:r>
              <a:rPr lang="ru-RU" sz="2400" b="1" dirty="0"/>
              <a:t>в составлении и написании программ ДОУ, </a:t>
            </a:r>
            <a:r>
              <a:rPr lang="ru-RU" sz="2400" b="1" u="sng" dirty="0">
                <a:hlinkClick r:id="rId2" tooltip="Коррекционно-развивающая работа"/>
              </a:rPr>
              <a:t>индивидуальных маршрутов</a:t>
            </a:r>
            <a:r>
              <a:rPr lang="ru-RU" sz="2400" b="1" dirty="0"/>
              <a:t> детей.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70420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188640"/>
            <a:ext cx="7250133" cy="1143000"/>
          </a:xfrm>
        </p:spPr>
        <p:txBody>
          <a:bodyPr/>
          <a:lstStyle/>
          <a:p>
            <a:pPr algn="ctr"/>
            <a:r>
              <a:rPr lang="ru-RU" dirty="0" smtClean="0"/>
              <a:t>Работа психолога  ДОУ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2000" b="1" dirty="0" smtClean="0"/>
              <a:t>Отношение к педагогу-психологу разное: – от уважительного до пренебрежительного, от доверительного до отстранённого. Одни готовы полностью все заботы переложить на плечи психолога, другие, наоборот, не принимают психолога всерьёз. </a:t>
            </a:r>
          </a:p>
          <a:p>
            <a:pPr algn="ctr">
              <a:buNone/>
            </a:pPr>
            <a:r>
              <a:rPr lang="ru-RU" sz="2000" b="1" dirty="0" smtClean="0"/>
              <a:t>Педагоги-психологи, работающие в образовании, чаще всего сталкиваются с этими явлениями, поэтому необходимо построить свою работу так, чтобы примерить эти противоречивые точки зрения и найти приемлемый вариант сотрудничества со всеми участниками учебно-воспитательного процесса.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5" name="Picture 2" descr="C:\Documents and Settings\user\Мои документы\Мои рисунки\studere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53136"/>
            <a:ext cx="2655791" cy="20185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2247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Работа психолога  ДОУ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b="1" dirty="0" smtClean="0"/>
              <a:t>Следуя традиции Л.С. Выготского можно выделить основные задачи психологической службы ДОУ: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Реализация в работе с детьми возможностей и резервов развития каждого возраста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Развитие индивидуальных особенностей детей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Создание благоприятного для развития ребёнка психологического климата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Оказание своевременной психологической помощи и поддержки детям, родителям и педагогам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460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</a:rPr>
              <a:t>Цель </a:t>
            </a:r>
            <a:r>
              <a:rPr lang="ru-RU" sz="3200" b="1" dirty="0" smtClean="0">
                <a:solidFill>
                  <a:srgbClr val="FF0000"/>
                </a:solidFill>
              </a:rPr>
              <a:t>психологической </a:t>
            </a:r>
            <a:r>
              <a:rPr lang="ru-RU" sz="3200" b="1" dirty="0">
                <a:solidFill>
                  <a:srgbClr val="FF0000"/>
                </a:solidFill>
              </a:rPr>
              <a:t>службы ДОУ</a:t>
            </a:r>
            <a:endParaRPr lang="ru-RU" sz="32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3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оздание </a:t>
            </a: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условий для сопровождения и развития как субъектов образовательного процесса, так и учреждения в целом.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50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0000"/>
                </a:solidFill>
              </a:rPr>
              <a:t>Основными </a:t>
            </a:r>
            <a:r>
              <a:rPr lang="ru-RU" sz="2800" b="1" dirty="0">
                <a:solidFill>
                  <a:srgbClr val="FF0000"/>
                </a:solidFill>
              </a:rPr>
              <a:t>задачами психологической службы в ДОУ </a:t>
            </a:r>
            <a:r>
              <a:rPr lang="ru-RU" sz="2800" b="1" dirty="0" smtClean="0">
                <a:solidFill>
                  <a:srgbClr val="FF0000"/>
                </a:solidFill>
              </a:rPr>
              <a:t>являются:</a:t>
            </a:r>
            <a:endParaRPr lang="ru-RU" dirty="0"/>
          </a:p>
          <a:p>
            <a:pPr marL="0" indent="0" algn="ctr">
              <a:buNone/>
            </a:pPr>
            <a:r>
              <a:rPr lang="ru-RU" sz="2400" b="1" dirty="0" smtClean="0">
                <a:solidFill>
                  <a:srgbClr val="7030A0"/>
                </a:solidFill>
              </a:rPr>
              <a:t>1</a:t>
            </a:r>
            <a:r>
              <a:rPr lang="ru-RU" sz="2400" b="1" dirty="0">
                <a:solidFill>
                  <a:srgbClr val="7030A0"/>
                </a:solidFill>
              </a:rPr>
              <a:t>. Психологическое сопровождение </a:t>
            </a:r>
            <a:r>
              <a:rPr lang="ru-RU" sz="2400" b="1" dirty="0" err="1">
                <a:solidFill>
                  <a:srgbClr val="7030A0"/>
                </a:solidFill>
              </a:rPr>
              <a:t>воспитательно</a:t>
            </a:r>
            <a:r>
              <a:rPr lang="ru-RU" sz="2400" b="1" dirty="0">
                <a:solidFill>
                  <a:srgbClr val="7030A0"/>
                </a:solidFill>
              </a:rPr>
              <a:t>-образовательного процесса ДОУ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7030A0"/>
                </a:solidFill>
              </a:rPr>
              <a:t>2. Проведение индивидуальной работы с детьми с учетом их индивидуально-психологических особенностей в </a:t>
            </a:r>
            <a:r>
              <a:rPr lang="ru-RU" sz="2400" b="1" dirty="0" err="1">
                <a:solidFill>
                  <a:srgbClr val="7030A0"/>
                </a:solidFill>
              </a:rPr>
              <a:t>воспитательно</a:t>
            </a:r>
            <a:r>
              <a:rPr lang="ru-RU" sz="2400" b="1" dirty="0">
                <a:solidFill>
                  <a:srgbClr val="7030A0"/>
                </a:solidFill>
              </a:rPr>
              <a:t>-образовательном процессе ДОУ и семье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7030A0"/>
                </a:solidFill>
              </a:rPr>
              <a:t>3. Содействие развитию образовательного учреждения в целом, психологическая под-</a:t>
            </a:r>
            <a:r>
              <a:rPr lang="ru-RU" sz="2400" b="1" dirty="0" err="1">
                <a:solidFill>
                  <a:srgbClr val="7030A0"/>
                </a:solidFill>
              </a:rPr>
              <a:t>держка</a:t>
            </a:r>
            <a:r>
              <a:rPr lang="ru-RU" sz="2400" b="1" dirty="0">
                <a:solidFill>
                  <a:srgbClr val="7030A0"/>
                </a:solidFill>
              </a:rPr>
              <a:t> процесса формирования команды единомышленников.</a:t>
            </a: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613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</a:rPr>
              <a:t>Функции психологической службы ДОУ</a:t>
            </a:r>
            <a:endParaRPr lang="ru-RU" sz="3200" dirty="0">
              <a:solidFill>
                <a:srgbClr val="FF0000"/>
              </a:solidFill>
            </a:endParaRPr>
          </a:p>
          <a:p>
            <a:pPr algn="ctr"/>
            <a:r>
              <a:rPr lang="ru-RU" sz="2800" b="1" dirty="0">
                <a:solidFill>
                  <a:srgbClr val="7030A0"/>
                </a:solidFill>
              </a:rPr>
              <a:t>Создание условий для сохранения и укрепления психофизического здоровья и эмоционального благополучия детей</a:t>
            </a:r>
            <a:r>
              <a:rPr lang="ru-RU" sz="2800" b="1" dirty="0" smtClean="0">
                <a:solidFill>
                  <a:srgbClr val="7030A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2800" b="1" dirty="0">
                <a:solidFill>
                  <a:srgbClr val="7030A0"/>
                </a:solidFill>
              </a:rPr>
              <a:t>• Максимальное содействие полноценному психическому и личностному развитию ребенка</a:t>
            </a:r>
            <a:r>
              <a:rPr lang="ru-RU" sz="2800" b="1" dirty="0" smtClean="0">
                <a:solidFill>
                  <a:srgbClr val="7030A0"/>
                </a:solidFill>
              </a:rPr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sz="2800" b="1" dirty="0">
                <a:solidFill>
                  <a:srgbClr val="7030A0"/>
                </a:solidFill>
              </a:rPr>
              <a:t>• Подготовка детей к новой социальной ситуации развития.</a:t>
            </a:r>
            <a:br>
              <a:rPr lang="ru-RU" sz="2800" b="1" dirty="0">
                <a:solidFill>
                  <a:srgbClr val="7030A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129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</a:rPr>
              <a:t>Функции психологической службы </a:t>
            </a:r>
            <a:r>
              <a:rPr lang="ru-RU" sz="3200" b="1" dirty="0" smtClean="0">
                <a:solidFill>
                  <a:srgbClr val="FF0000"/>
                </a:solidFill>
              </a:rPr>
              <a:t>ДОУ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7030A0"/>
                </a:solidFill>
              </a:rPr>
              <a:t>• Изучение индивидуальных особенностей детей в единстве интеллектуальной, </a:t>
            </a:r>
            <a:r>
              <a:rPr lang="ru-RU" sz="2400" b="1" dirty="0" err="1">
                <a:solidFill>
                  <a:srgbClr val="7030A0"/>
                </a:solidFill>
              </a:rPr>
              <a:t>эмоцио-нальной</a:t>
            </a:r>
            <a:r>
              <a:rPr lang="ru-RU" sz="2400" b="1" dirty="0">
                <a:solidFill>
                  <a:srgbClr val="7030A0"/>
                </a:solidFill>
              </a:rPr>
              <a:t> и волевой сфер их проявления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• Оказание помощи детям, нуждающимся в особых обучающих программах и специальных формах организации деятельности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• Участие в создании оптимальных условий для развития и жизнедеятельности детей в моменты инновационных изменений работы ДОУ.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445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ФГОС ДО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FF0000"/>
                </a:solidFill>
              </a:rPr>
              <a:t>Функции психологической службы </a:t>
            </a:r>
            <a:r>
              <a:rPr lang="ru-RU" sz="3200" b="1" dirty="0" smtClean="0">
                <a:solidFill>
                  <a:srgbClr val="FF0000"/>
                </a:solidFill>
              </a:rPr>
              <a:t>ДОУ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7030A0"/>
                </a:solidFill>
              </a:rPr>
              <a:t>• Профилактическая и пропедевтическая работа с педагогами и родителями по развитию у детей личностных новообразований дошкольного возраста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• Обучение сотрудников ДОУ и родителей полноценному развивающему общению с детьми</a:t>
            </a:r>
            <a:r>
              <a:rPr lang="ru-RU" sz="2400" b="1" dirty="0" smtClean="0">
                <a:solidFill>
                  <a:srgbClr val="7030A0"/>
                </a:solidFill>
              </a:rPr>
              <a:t>.</a:t>
            </a:r>
            <a:r>
              <a:rPr lang="ru-RU" sz="2400" b="1" dirty="0">
                <a:solidFill>
                  <a:srgbClr val="7030A0"/>
                </a:solidFill>
              </a:rPr>
              <a:t/>
            </a:r>
            <a:br>
              <a:rPr lang="ru-RU" sz="2400" b="1" dirty="0">
                <a:solidFill>
                  <a:srgbClr val="7030A0"/>
                </a:solidFill>
              </a:rPr>
            </a:br>
            <a:r>
              <a:rPr lang="ru-RU" sz="2400" b="1" dirty="0">
                <a:solidFill>
                  <a:srgbClr val="7030A0"/>
                </a:solidFill>
              </a:rPr>
              <a:t>• Содействие формированию психологической компетентности сотрудников ДОУ и родителей в закономерностях развития ребенка, в вопросах обучения и воспитания.</a:t>
            </a:r>
          </a:p>
          <a:p>
            <a:pPr algn="ctr"/>
            <a:r>
              <a:rPr lang="ru-RU" sz="2400" b="1" dirty="0">
                <a:solidFill>
                  <a:srgbClr val="7030A0"/>
                </a:solidFill>
              </a:rPr>
              <a:t> </a:t>
            </a: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548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Работа психолога  ДОУ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 smtClean="0"/>
              <a:t>Основные виды деятельности психолога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Психологическое просвещение </a:t>
            </a:r>
            <a:r>
              <a:rPr lang="ru-RU" sz="2000" b="1" dirty="0" smtClean="0">
                <a:solidFill>
                  <a:schemeClr val="accent6"/>
                </a:solidFill>
              </a:rPr>
              <a:t>как приобщение взрослых и детей к психологическим знаниям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err="1" smtClean="0">
                <a:solidFill>
                  <a:schemeClr val="accent6"/>
                </a:solidFill>
              </a:rPr>
              <a:t>Психопрофилактика</a:t>
            </a:r>
            <a:r>
              <a:rPr lang="ru-RU" sz="2400" b="1" dirty="0" smtClean="0">
                <a:solidFill>
                  <a:schemeClr val="accent6"/>
                </a:solidFill>
              </a:rPr>
              <a:t> – </a:t>
            </a:r>
            <a:r>
              <a:rPr lang="ru-RU" sz="2000" b="1" dirty="0" smtClean="0">
                <a:solidFill>
                  <a:schemeClr val="accent6"/>
                </a:solidFill>
              </a:rPr>
              <a:t>сохранение психологического здоровья детей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Психологическое консультирование </a:t>
            </a:r>
            <a:r>
              <a:rPr lang="ru-RU" sz="2000" b="1" dirty="0" smtClean="0">
                <a:solidFill>
                  <a:schemeClr val="accent6"/>
                </a:solidFill>
              </a:rPr>
              <a:t>всех участников образовательного процесса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Психодиагностика развития ребёнка </a:t>
            </a:r>
            <a:r>
              <a:rPr lang="ru-RU" sz="2000" b="1" dirty="0" smtClean="0">
                <a:solidFill>
                  <a:schemeClr val="accent6"/>
                </a:solidFill>
              </a:rPr>
              <a:t>с последующей коррекцией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Психологическая коррекция</a:t>
            </a:r>
            <a:endParaRPr lang="ru-RU" sz="2800" b="1" dirty="0">
              <a:solidFill>
                <a:schemeClr val="accent6"/>
              </a:solidFill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381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Работа психолога  ДОУ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800" b="1" dirty="0" smtClean="0"/>
              <a:t>Основные направления работы психолога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Работа с детьми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Работа с родителями</a:t>
            </a:r>
            <a:r>
              <a:rPr lang="ru-RU" sz="2400" b="1" dirty="0" smtClean="0">
                <a:solidFill>
                  <a:schemeClr val="accent6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Сотрудничество с педагогическим коллективом ДОУ</a:t>
            </a:r>
            <a:endParaRPr lang="ru-RU" sz="2400" b="1" dirty="0" smtClean="0">
              <a:solidFill>
                <a:schemeClr val="accent6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Сотрудничество МО психологов города и другими специалистами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358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ПЛАН работы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ru-RU" sz="2400" b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Работа педагога-психолога в ДОУ в соответствии с ФГОС ДО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Нормативно-правовая документация педагога-психолога ДОУ </a:t>
            </a:r>
            <a:endParaRPr lang="ru-RU" sz="2000" i="1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Психолого-педагогическое сопровождение образовательного процесса в ДОУ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Новое в аттестации педагогических работников ДОУ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Заполнение отчётной документации 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38985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направления работы психолога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/>
                </a:solidFill>
              </a:rPr>
              <a:t>Цель работы: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chemeClr val="accent6"/>
                </a:solidFill>
              </a:rPr>
              <a:t>Сопровождение процесса психологического развития детей посредством создания определённых условий в </a:t>
            </a:r>
            <a:r>
              <a:rPr lang="ru-RU" sz="2400" b="1" dirty="0" err="1" smtClean="0">
                <a:solidFill>
                  <a:schemeClr val="accent6"/>
                </a:solidFill>
              </a:rPr>
              <a:t>воспитательно</a:t>
            </a:r>
            <a:r>
              <a:rPr lang="ru-RU" sz="2400" b="1" dirty="0" smtClean="0">
                <a:solidFill>
                  <a:schemeClr val="accent6"/>
                </a:solidFill>
              </a:rPr>
              <a:t>-образовательном пространстве ДОУ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Задачи: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accent2"/>
                </a:solidFill>
              </a:rPr>
              <a:t>о</a:t>
            </a:r>
            <a:r>
              <a:rPr lang="ru-RU" sz="2400" b="1" dirty="0" smtClean="0">
                <a:solidFill>
                  <a:schemeClr val="accent2"/>
                </a:solidFill>
              </a:rPr>
              <a:t>тслеживание результатов психологического развития дошкольников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accent2"/>
                </a:solidFill>
              </a:rPr>
              <a:t>с</a:t>
            </a:r>
            <a:r>
              <a:rPr lang="ru-RU" sz="2400" b="1" dirty="0" smtClean="0">
                <a:solidFill>
                  <a:schemeClr val="accent2"/>
                </a:solidFill>
              </a:rPr>
              <a:t>оздание условий для оказания психологической помощи детям и родителям в решении проблем развития</a:t>
            </a:r>
          </a:p>
          <a:p>
            <a:pPr marL="0" indent="0">
              <a:buNone/>
            </a:pPr>
            <a:endParaRPr lang="ru-RU" sz="2400" b="1" dirty="0" smtClean="0">
              <a:solidFill>
                <a:schemeClr val="accent6"/>
              </a:solidFill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759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направления работы психолога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accent6"/>
                </a:solidFill>
              </a:rPr>
              <a:t>Задачи: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accent6"/>
                </a:solidFill>
              </a:rPr>
              <a:t>психологический </a:t>
            </a:r>
            <a:r>
              <a:rPr lang="ru-RU" sz="2400" b="1" dirty="0">
                <a:solidFill>
                  <a:schemeClr val="accent6"/>
                </a:solidFill>
              </a:rPr>
              <a:t>анализ образовательных программ ДОУ (внутри ДОУ) и технологий с точки зрения их соответствия индивидуальным и возрастным особенностям </a:t>
            </a:r>
            <a:r>
              <a:rPr lang="ru-RU" sz="2400" b="1" dirty="0" smtClean="0">
                <a:solidFill>
                  <a:schemeClr val="accent6"/>
                </a:solidFill>
              </a:rPr>
              <a:t>детей</a:t>
            </a:r>
          </a:p>
          <a:p>
            <a:pPr marL="0" indent="0" algn="ctr">
              <a:buNone/>
            </a:pPr>
            <a:endParaRPr lang="ru-RU" sz="2400" b="1" dirty="0" smtClean="0">
              <a:solidFill>
                <a:schemeClr val="accent6"/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accent6"/>
                </a:solidFill>
              </a:rPr>
              <a:t>к</a:t>
            </a:r>
            <a:r>
              <a:rPr lang="ru-RU" sz="2400" b="1" dirty="0" smtClean="0">
                <a:solidFill>
                  <a:schemeClr val="accent6"/>
                </a:solidFill>
              </a:rPr>
              <a:t>онсультативная и информационная психологическая поддержка процессов образования, воспитания, и развития в образовательно-воспитательной среде ДОУ</a:t>
            </a:r>
            <a:endParaRPr lang="ru-RU" sz="24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3" name="Скругленный прямоугольник 4"/>
          <p:cNvSpPr/>
          <p:nvPr/>
        </p:nvSpPr>
        <p:spPr>
          <a:xfrm>
            <a:off x="644372" y="2884992"/>
            <a:ext cx="8256491" cy="909766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9540" tIns="129540" rIns="129540" bIns="129540" numCol="1" spcCol="1270" anchor="ctr" anchorCtr="0">
            <a:noAutofit/>
          </a:bodyPr>
          <a:lstStyle/>
          <a:p>
            <a:pPr marL="342900" lvl="0" indent="-342900" algn="just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Ø"/>
            </a:pPr>
            <a:endParaRPr lang="ru-RU" sz="24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232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/>
              <a:t>Требования к методическому обеспечению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714951"/>
              </p:ext>
            </p:extLst>
          </p:nvPr>
        </p:nvGraphicFramePr>
        <p:xfrm>
          <a:off x="457200" y="1557338"/>
          <a:ext cx="8435975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Требования к уровню квалификации педагога-психолога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820681"/>
              </p:ext>
            </p:extLst>
          </p:nvPr>
        </p:nvGraphicFramePr>
        <p:xfrm>
          <a:off x="457200" y="1557338"/>
          <a:ext cx="8435975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401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Административная поддержка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Внесение в устав основных положений, связанных с деятельностью педагога-психолога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Утверждение плана педагога-психолога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Обеспечение материально-технических условий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Привлечение администрации для формирования у воспитателей мотивации на сотрудничество с психологом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/>
              <a:t>Предоставление методического дня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Повышение квалификации психологом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400" b="1" dirty="0" smtClean="0"/>
              <a:t>Пополнение библиотеки</a:t>
            </a:r>
            <a:endParaRPr lang="ru-RU" sz="2400" b="1" dirty="0"/>
          </a:p>
        </p:txBody>
      </p:sp>
      <p:pic>
        <p:nvPicPr>
          <p:cNvPr id="6" name="Picture 2" descr="C:\Documents and Settings\user\Рабочий стол\разное\metod_mate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52811" y="3771739"/>
            <a:ext cx="2160935" cy="2314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Комплект (пакет)</a:t>
            </a:r>
            <a:br>
              <a:rPr lang="ru-RU" dirty="0" smtClean="0"/>
            </a:br>
            <a:r>
              <a:rPr lang="ru-RU" dirty="0" smtClean="0"/>
              <a:t>документации </a:t>
            </a:r>
            <a:r>
              <a:rPr lang="ru-RU" sz="2800" dirty="0" smtClean="0"/>
              <a:t>подразделяется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91263" cy="719534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i="1" dirty="0" smtClean="0"/>
              <a:t>Типы документации: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ru-RU" sz="4000" b="1" i="1" dirty="0" smtClean="0">
                <a:solidFill>
                  <a:srgbClr val="7030A0"/>
                </a:solidFill>
              </a:rPr>
              <a:t>Нормативная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ru-RU" sz="4000" b="1" i="1" dirty="0" smtClean="0">
                <a:solidFill>
                  <a:srgbClr val="7030A0"/>
                </a:solidFill>
              </a:rPr>
              <a:t>Специальная</a:t>
            </a:r>
          </a:p>
          <a:p>
            <a:pPr algn="ctr">
              <a:buFont typeface="Wingdings" panose="05000000000000000000" pitchFamily="2" charset="2"/>
              <a:buChar char="q"/>
            </a:pPr>
            <a:r>
              <a:rPr lang="ru-RU" sz="4000" b="1" i="1" dirty="0" smtClean="0">
                <a:solidFill>
                  <a:srgbClr val="7030A0"/>
                </a:solidFill>
              </a:rPr>
              <a:t>Организационно-методическая</a:t>
            </a:r>
            <a:endParaRPr lang="ru-RU" sz="3600" b="1" i="1" dirty="0" smtClean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27175" y="50131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ru-RU" b="1" i="1" dirty="0"/>
              <a:t>Грамотное ведение документации позволяет психологу структурировать и систематизировать свою работу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Нормативно-правовая 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91263" cy="71953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1" dirty="0" smtClean="0">
                <a:solidFill>
                  <a:srgbClr val="FF0000"/>
                </a:solidFill>
              </a:rPr>
              <a:t>Подлежит своевременной замене при обновлении норм образования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Международная конвенция о правах ребёнка</a:t>
            </a:r>
          </a:p>
          <a:p>
            <a:pPr marL="0" lv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2800" b="1" dirty="0" smtClean="0"/>
              <a:t>Федеральный закон от 29.12.2012 N 273-ФЗ (ред. от 03.07.2016) "Об образовании в Российской Федерации" (с изм., и доп. Вступившими в силу с 01.09.2016)</a:t>
            </a:r>
            <a:endParaRPr lang="ru-RU" sz="2800" dirty="0" smtClean="0"/>
          </a:p>
          <a:p>
            <a:pPr marL="0" indent="0">
              <a:buNone/>
            </a:pPr>
            <a:endParaRPr lang="ru-RU" sz="3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74179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Нормативно-правовая </a:t>
            </a:r>
            <a:r>
              <a:rPr lang="ru-RU" dirty="0" smtClean="0"/>
              <a:t>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91263" cy="719534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Концепция развития образования </a:t>
            </a:r>
          </a:p>
          <a:p>
            <a:pPr marL="0" lv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2400" b="1" dirty="0" smtClean="0"/>
              <a:t>приказ </a:t>
            </a:r>
            <a:r>
              <a:rPr lang="ru-RU" sz="2400" b="1" dirty="0" err="1"/>
              <a:t>Минобрнауки</a:t>
            </a:r>
            <a:r>
              <a:rPr lang="ru-RU" sz="2400" b="1" dirty="0"/>
              <a:t> России от 17.10.2013 № 1155 «Об утверждении федерального государственного образовательного стандарта дошкольного образования»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Государственная программа «Образование»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Положение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 особенностях режима рабочего времени и отдыха педагогических и других работников ОУ (утверждено приказом МО и науки РФ от 27 марта 2006 г. № 69 п. 8.1)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endParaRPr lang="ru-RU" sz="3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315137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Нормативно-правовая </a:t>
            </a:r>
            <a:r>
              <a:rPr lang="ru-RU" dirty="0" smtClean="0"/>
              <a:t>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91263" cy="719534"/>
          </a:xfrm>
        </p:spPr>
        <p:txBody>
          <a:bodyPr/>
          <a:lstStyle/>
          <a:p>
            <a:pPr marL="0" lvl="0" indent="0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2400" b="1" dirty="0" smtClean="0"/>
              <a:t>Профессиональный стандарт </a:t>
            </a:r>
            <a:r>
              <a:rPr lang="ru-RU" sz="2400" b="1" dirty="0"/>
              <a:t>«Педагог (педагогическая деятельность в сфере дошкольного, начального общего, основного общего, среднего общего образования)», утвержденным приказом Минтруда России от 18.10.2013 № 544н (ред. 05.08.2016</a:t>
            </a:r>
            <a:r>
              <a:rPr lang="ru-RU" sz="2400" b="1" dirty="0" smtClean="0"/>
              <a:t>)</a:t>
            </a:r>
          </a:p>
          <a:p>
            <a:pPr marL="0" lv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2400" b="1" dirty="0" smtClean="0"/>
              <a:t>Единый квалификационный справочник </a:t>
            </a:r>
            <a:r>
              <a:rPr lang="ru-RU" sz="2400" b="1" dirty="0"/>
              <a:t>должностей руководителей, специалистов и служащих</a:t>
            </a:r>
            <a:endParaRPr lang="ru-RU" sz="2400" dirty="0"/>
          </a:p>
          <a:p>
            <a:pPr marL="0" lvl="0" indent="0">
              <a:buNone/>
            </a:pPr>
            <a:endParaRPr lang="ru-RU" sz="2400" dirty="0"/>
          </a:p>
          <a:p>
            <a:pPr algn="ctr">
              <a:buFont typeface="Wingdings" panose="05000000000000000000" pitchFamily="2" charset="2"/>
              <a:buChar char="Ø"/>
            </a:pPr>
            <a:endParaRPr lang="ru-RU" sz="3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18290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Нормативно-правовая документация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91263" cy="719534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dirty="0" smtClean="0"/>
              <a:t>Концептуальная документация</a:t>
            </a: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Положение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о службе Практической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психологии</a:t>
            </a: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Положение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 психологической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службе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ДОУ</a:t>
            </a: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Модель функциональных связей психологической службы ДОУ с другими подразделениями</a:t>
            </a:r>
          </a:p>
          <a:p>
            <a:pPr marL="0" indent="0"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endParaRPr lang="ru-RU" sz="3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5054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2800" dirty="0" smtClean="0"/>
              <a:t>С </a:t>
            </a:r>
            <a:r>
              <a:rPr lang="ru-RU" sz="2800" dirty="0"/>
              <a:t>1 сентября 2013 года вступил в силу Новый Закон об образовании, в котором четко прописано, что </a:t>
            </a:r>
            <a:r>
              <a:rPr lang="ru-RU" sz="2800" b="1" i="1" dirty="0"/>
              <a:t>дошкольное образование перестало быть падчерицей по отношению к другим структурам образовательной системы</a:t>
            </a:r>
            <a:r>
              <a:rPr lang="ru-RU" sz="2800" dirty="0"/>
              <a:t>, а </a:t>
            </a:r>
            <a:r>
              <a:rPr lang="ru-RU" sz="2800" b="1" i="1" dirty="0"/>
              <a:t>вошло в стандарт общего образования,</a:t>
            </a:r>
            <a:r>
              <a:rPr lang="ru-RU" sz="2800" dirty="0"/>
              <a:t> т. е. </a:t>
            </a:r>
            <a:r>
              <a:rPr lang="ru-RU" sz="2800" b="1" i="1" dirty="0"/>
              <a:t>стало являться обязательным уровнем.</a:t>
            </a:r>
            <a:r>
              <a:rPr lang="ru-RU" sz="2800" dirty="0"/>
              <a:t> 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96181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Нормативно-правовая документация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291263" cy="719534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dirty="0" smtClean="0"/>
              <a:t>Концептуальная документация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Рабочая программа педагога-психолога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Квалификационная характеристика психолога (должностная инструкция и стандарт специалиста)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Договор, если с психологом он заключен</a:t>
            </a:r>
          </a:p>
          <a:p>
            <a:pPr marL="0" indent="0"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●Договор с родителями (законными представителями)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endParaRPr lang="ru-RU" sz="36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6586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281863" cy="1143000"/>
          </a:xfrm>
        </p:spPr>
        <p:txBody>
          <a:bodyPr/>
          <a:lstStyle/>
          <a:p>
            <a:pPr algn="ctr"/>
            <a:r>
              <a:rPr lang="ru-RU" sz="3600" dirty="0" smtClean="0"/>
              <a:t>Специальная документация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449051"/>
              </p:ext>
            </p:extLst>
          </p:nvPr>
        </p:nvGraphicFramePr>
        <p:xfrm>
          <a:off x="457200" y="1557338"/>
          <a:ext cx="8435975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2064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7281863" cy="1143000"/>
          </a:xfrm>
        </p:spPr>
        <p:txBody>
          <a:bodyPr/>
          <a:lstStyle/>
          <a:p>
            <a:pPr algn="ctr"/>
            <a:r>
              <a:rPr lang="ru-RU" sz="3600" dirty="0" smtClean="0"/>
              <a:t>Специальная документация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0269747"/>
              </p:ext>
            </p:extLst>
          </p:nvPr>
        </p:nvGraphicFramePr>
        <p:xfrm>
          <a:off x="457200" y="1557338"/>
          <a:ext cx="8435975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140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/>
              <a:t>Рабочая (учётная) документация (организационно-методическая)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590075"/>
              </p:ext>
            </p:extLst>
          </p:nvPr>
        </p:nvGraphicFramePr>
        <p:xfrm>
          <a:off x="457200" y="1557338"/>
          <a:ext cx="8435975" cy="4392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Отчётная документация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57338"/>
            <a:ext cx="8363272" cy="439261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Аналитико-статистический годовой отчёт, месячный отчёт (по форме)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Аналитические справки о работе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Оперативные информационные сообщения о состоянии, проблемах исследуемого вопроса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Результаты психодиагностики </a:t>
            </a:r>
            <a:r>
              <a:rPr lang="ru-RU" sz="2000" b="1" dirty="0" smtClean="0"/>
              <a:t>(акты, карты, протоколы, заключения, сводные таблицы, рекомендации)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400" b="1" dirty="0" smtClean="0"/>
              <a:t>План профессионального самосовершенствования</a:t>
            </a:r>
          </a:p>
        </p:txBody>
      </p:sp>
      <p:pic>
        <p:nvPicPr>
          <p:cNvPr id="5122" name="Picture 2" descr="C:\Documents and Settings\user\Рабочий стол\разное\vy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16625" y="4293096"/>
            <a:ext cx="3503847" cy="24526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Номенклатура папок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Char char="v"/>
            </a:pPr>
            <a:r>
              <a:rPr lang="ru-RU" dirty="0" smtClean="0"/>
              <a:t> Диагностические методики</a:t>
            </a:r>
            <a:endParaRPr lang="ru-RU" sz="2800" i="1" dirty="0" smtClean="0"/>
          </a:p>
          <a:p>
            <a:pPr marL="0" lvl="0" indent="0"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1.Диагностика развития детей </a:t>
            </a:r>
            <a:endParaRPr lang="ru-RU" sz="3200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2400" b="1" dirty="0" smtClean="0"/>
              <a:t>1.1 Диагностика эмоционально-личностной сферы</a:t>
            </a:r>
          </a:p>
          <a:p>
            <a:pPr marL="0" indent="0">
              <a:buNone/>
            </a:pPr>
            <a:r>
              <a:rPr lang="ru-RU" sz="2400" b="1" dirty="0" smtClean="0"/>
              <a:t>1.2 Диагностика познавательной сферы</a:t>
            </a:r>
          </a:p>
          <a:p>
            <a:pPr marL="0" indent="0">
              <a:buNone/>
            </a:pPr>
            <a:r>
              <a:rPr lang="ru-RU" sz="2400" b="1" dirty="0" smtClean="0"/>
              <a:t>1.3. Диагностика готовности к школе</a:t>
            </a:r>
          </a:p>
          <a:p>
            <a:pPr marL="0" lvl="0" indent="0"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2.Диагностика детско-родительских отношений</a:t>
            </a:r>
          </a:p>
          <a:p>
            <a:pPr marL="0" lvl="0" indent="0" algn="ctr"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3. Диагностические методики и темы для обследования педагогов</a:t>
            </a:r>
            <a:endParaRPr lang="ru-RU" sz="2800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ru-RU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3600" dirty="0" smtClean="0"/>
              <a:t>Аналитические записки и справки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Заключения по результатам диагностического обследования уровня развития детей</a:t>
            </a:r>
            <a:endParaRPr lang="ru-RU" sz="2400" b="1" i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Заключения по итогам процесса адаптации</a:t>
            </a:r>
            <a:endParaRPr lang="ru-RU" sz="2400" b="1" i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Заключения по результатам диагностического обследования детей подготовительной группы – готовность к школе</a:t>
            </a:r>
            <a:endParaRPr lang="ru-RU" sz="2400" b="1" i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Заключения по результатам исследования детско-родительских отношений</a:t>
            </a:r>
            <a:endParaRPr lang="ru-RU" sz="2400" b="1" i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2400" b="1" dirty="0" smtClean="0"/>
              <a:t>Заключения по результатам диагностики педагогов</a:t>
            </a:r>
            <a:endParaRPr lang="ru-RU" sz="2400" b="1" i="1" dirty="0" smtClean="0"/>
          </a:p>
        </p:txBody>
      </p:sp>
      <p:pic>
        <p:nvPicPr>
          <p:cNvPr id="4" name="Picture 2" descr="C:\Documents and Settings\user\Рабочий стол\разное\vy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565" y="5157192"/>
            <a:ext cx="3169048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3600" dirty="0" smtClean="0"/>
              <a:t>Программное обеспечение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4000" b="1" dirty="0" smtClean="0"/>
              <a:t>Программы</a:t>
            </a:r>
          </a:p>
          <a:p>
            <a:pPr marL="0" lvl="0" indent="0">
              <a:buNone/>
            </a:pPr>
            <a:r>
              <a:rPr lang="ru-RU" sz="2800" b="1" dirty="0" smtClean="0"/>
              <a:t>Образовательные программы (например, «Одарённый ребёнок»)</a:t>
            </a:r>
            <a:r>
              <a:rPr lang="ru-RU" sz="4000" b="1" dirty="0" smtClean="0"/>
              <a:t> </a:t>
            </a:r>
            <a:endParaRPr lang="ru-RU" sz="4000" b="1" i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4000" b="1" dirty="0" smtClean="0"/>
              <a:t>Планы, конспекты</a:t>
            </a:r>
            <a:endParaRPr lang="ru-RU" sz="4000" b="1" i="1" dirty="0" smtClean="0"/>
          </a:p>
        </p:txBody>
      </p:sp>
      <p:pic>
        <p:nvPicPr>
          <p:cNvPr id="4" name="Picture 2" descr="C:\Documents and Settings\user\Рабочий стол\разное\vy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565" y="5157192"/>
            <a:ext cx="3169048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80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Материал для работы с педагогами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Лекции, семинары, выступления на  педсоветах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Рекомендации для воспитателей по результатам диагностики детей для работы с детьми и родителями.</a:t>
            </a:r>
            <a:endParaRPr lang="ru-RU" sz="3200" b="1" i="1" dirty="0" smtClean="0"/>
          </a:p>
        </p:txBody>
      </p:sp>
      <p:pic>
        <p:nvPicPr>
          <p:cNvPr id="4" name="Picture 2" descr="C:\Documents and Settings\user\Рабочий стол\разное\vy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565" y="5157192"/>
            <a:ext cx="3169048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030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Материал для работы с родителями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Лекции, семинары, выступления на  род. собраниях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Рекомендации для родителей по результатам диагностики детей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Стендовый материал</a:t>
            </a:r>
          </a:p>
        </p:txBody>
      </p:sp>
      <p:pic>
        <p:nvPicPr>
          <p:cNvPr id="4" name="Picture 2" descr="C:\Documents and Settings\user\Рабочий стол\разное\vy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565" y="5157192"/>
            <a:ext cx="3169048" cy="17008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6314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 smtClean="0"/>
              <a:t>Таким </a:t>
            </a:r>
            <a:r>
              <a:rPr lang="ru-RU" sz="3200" b="1" dirty="0"/>
              <a:t>образом, любое дошкольное образование должно быть </a:t>
            </a:r>
            <a:r>
              <a:rPr lang="ru-RU" sz="3200" b="1" i="1" dirty="0">
                <a:solidFill>
                  <a:srgbClr val="FF0000"/>
                </a:solidFill>
              </a:rPr>
              <a:t>обязательным, доступным, качественным. </a:t>
            </a:r>
            <a:endParaRPr lang="ru-RU" sz="3200" b="1" i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3200" b="1" dirty="0" smtClean="0"/>
              <a:t>Дошкольники </a:t>
            </a:r>
            <a:r>
              <a:rPr lang="ru-RU" sz="3200" b="1" dirty="0"/>
              <a:t>теперь уравнены в праве на образование наравне со школьниками. </a:t>
            </a:r>
            <a:br>
              <a:rPr lang="ru-RU" sz="3200" b="1" dirty="0"/>
            </a:br>
            <a:r>
              <a:rPr lang="ru-RU" sz="3200" b="1" dirty="0"/>
              <a:t>Д</a:t>
            </a:r>
            <a:r>
              <a:rPr lang="ru-RU" sz="2800" b="1" dirty="0"/>
              <a:t>ля реализации данного закона был разработан </a:t>
            </a:r>
            <a:r>
              <a:rPr lang="ru-RU" sz="2800" b="1" dirty="0" smtClean="0"/>
              <a:t>ФГОС ДО</a:t>
            </a:r>
          </a:p>
          <a:p>
            <a:pPr marL="0" indent="0" algn="ctr">
              <a:buNone/>
            </a:pPr>
            <a:r>
              <a:rPr lang="ru-RU" sz="2800" b="1" dirty="0"/>
              <a:t>Стандарт разработан на основе Конвенции ООН о правах ребенка, Конституции РФ, законодательства РФ.</a:t>
            </a: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3642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Обеспечение процесса адаптации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Анкеты родителей</a:t>
            </a:r>
          </a:p>
          <a:p>
            <a:pPr marL="0" lvl="0" indent="0">
              <a:buNone/>
            </a:pPr>
            <a:endParaRPr lang="ru-RU" sz="32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Адаптационные листы</a:t>
            </a:r>
          </a:p>
          <a:p>
            <a:pPr marL="0" lvl="0" indent="0">
              <a:buNone/>
            </a:pPr>
            <a:endParaRPr lang="ru-RU" sz="32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Программное обеспечение процесса адаптации</a:t>
            </a:r>
          </a:p>
        </p:txBody>
      </p:sp>
      <p:pic>
        <p:nvPicPr>
          <p:cNvPr id="5" name="Picture 2" descr="C:\Documents and Settings\user\Мои документы\Мои рисунки\Fotolia_4720217_M_Kids_in_Class_Ro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35283">
            <a:off x="5622650" y="1622700"/>
            <a:ext cx="3207283" cy="2134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4486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4000" dirty="0" smtClean="0"/>
              <a:t>Папка-конверт на каждую группу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Рисунки детей</a:t>
            </a:r>
          </a:p>
          <a:p>
            <a:pPr marL="0" lvl="0" indent="0">
              <a:buNone/>
            </a:pPr>
            <a:endParaRPr lang="ru-RU" sz="32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Анкеты родителей</a:t>
            </a:r>
          </a:p>
          <a:p>
            <a:pPr marL="0" lvl="0" indent="0">
              <a:buNone/>
            </a:pPr>
            <a:endParaRPr lang="ru-RU" sz="3200" b="1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Материалы диагностического обследования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sz="3200" b="1" dirty="0" smtClean="0"/>
              <a:t>Сводные таблицы по мониторингу….</a:t>
            </a:r>
          </a:p>
        </p:txBody>
      </p:sp>
      <p:pic>
        <p:nvPicPr>
          <p:cNvPr id="5" name="Picture 2" descr="C:\Documents and Settings\user\Мои документы\Мои рисунки\Fotolia_4720217_M_Kids_in_Class_Roo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35283">
            <a:off x="5622650" y="1622700"/>
            <a:ext cx="3207283" cy="21348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3465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57200" indent="-457200" algn="ctr">
              <a:buFont typeface="Wingdings" panose="05000000000000000000" pitchFamily="2" charset="2"/>
              <a:buChar char="v"/>
            </a:pPr>
            <a:r>
              <a:rPr lang="ru-RU" sz="5400" dirty="0" smtClean="0"/>
              <a:t>Архив 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Font typeface="Wingdings" panose="05000000000000000000" pitchFamily="2" charset="2"/>
              <a:buChar char="Ø"/>
            </a:pPr>
            <a:r>
              <a:rPr lang="ru-RU" sz="3200" b="1" dirty="0" smtClean="0"/>
              <a:t>Материалы по детям, которые ушли в другой детский сад или закончили его</a:t>
            </a:r>
          </a:p>
          <a:p>
            <a:pPr marL="0" lvl="0" indent="0" algn="ctr">
              <a:buNone/>
            </a:pPr>
            <a:r>
              <a:rPr lang="ru-RU" sz="3200" b="1" dirty="0" smtClean="0"/>
              <a:t>   хранятся не менее 3 – х лет. </a:t>
            </a:r>
          </a:p>
          <a:p>
            <a:pPr marL="0" lvl="0" indent="0">
              <a:buNone/>
            </a:pPr>
            <a:endParaRPr lang="ru-RU" sz="3200" b="1" dirty="0" smtClean="0"/>
          </a:p>
        </p:txBody>
      </p:sp>
      <p:pic>
        <p:nvPicPr>
          <p:cNvPr id="6" name="Picture 4" descr="C:\Documents and Settings\user\Мои документы\Мои рисунки\o-00006385-n-0000316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3356991"/>
            <a:ext cx="3528392" cy="23442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2" descr="C:\Documents and Settings\user\Мои документы\Мои рисунки\37720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0072" y="3356992"/>
            <a:ext cx="3528392" cy="23442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28603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7504" y="2564904"/>
            <a:ext cx="8736984" cy="266429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/>
            <a:endParaRPr lang="ru-RU" sz="5400" dirty="0" smtClean="0"/>
          </a:p>
          <a:p>
            <a:pPr algn="ctr"/>
            <a:endParaRPr lang="ru-RU" sz="5400" dirty="0"/>
          </a:p>
          <a:p>
            <a:pPr algn="ctr"/>
            <a:endParaRPr lang="ru-RU" sz="5400" dirty="0" smtClean="0"/>
          </a:p>
          <a:p>
            <a:pPr algn="ctr"/>
            <a:r>
              <a:rPr lang="ru-RU" sz="5400" dirty="0" smtClean="0">
                <a:latin typeface="Georgia" panose="02040502050405020303" pitchFamily="18" charset="0"/>
              </a:rPr>
              <a:t>Спасибо за внимание!!!</a:t>
            </a:r>
          </a:p>
          <a:p>
            <a:pPr marL="285750" indent="-285750">
              <a:buFont typeface="Wingdings" pitchFamily="2" charset="2"/>
              <a:buChar char="ü"/>
            </a:pPr>
            <a:endParaRPr lang="ru-RU" dirty="0"/>
          </a:p>
        </p:txBody>
      </p:sp>
      <p:pic>
        <p:nvPicPr>
          <p:cNvPr id="3" name="Picture 5" descr="3a8782acc4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664" y="332656"/>
            <a:ext cx="5492750" cy="47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87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Стандарт утверждает основные принципы дошкольного образования:</a:t>
            </a:r>
            <a:br>
              <a:rPr lang="ru-RU" b="1" dirty="0"/>
            </a:br>
            <a:r>
              <a:rPr lang="ru-RU" dirty="0"/>
              <a:t>· </a:t>
            </a:r>
            <a:r>
              <a:rPr lang="ru-RU" sz="2400" b="1" dirty="0">
                <a:solidFill>
                  <a:srgbClr val="FF0000"/>
                </a:solidFill>
              </a:rPr>
              <a:t>Полноценное проживание ребенком всех этапов дошкольного детства, амплификация (обогащение) детского </a:t>
            </a:r>
            <a:r>
              <a:rPr lang="ru-RU" sz="2400" b="1" dirty="0" smtClean="0">
                <a:solidFill>
                  <a:srgbClr val="FF0000"/>
                </a:solidFill>
              </a:rPr>
              <a:t>развития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· </a:t>
            </a:r>
            <a:r>
              <a:rPr lang="ru-RU" sz="2400" b="1" dirty="0">
                <a:solidFill>
                  <a:srgbClr val="FF0000"/>
                </a:solidFill>
              </a:rPr>
              <a:t>Создание благоприятной социальной ситуации развития для каждого ребенка в соответствии с его возрастными и индивидуальными особенностями и </a:t>
            </a:r>
            <a:r>
              <a:rPr lang="ru-RU" sz="2400" b="1" dirty="0" smtClean="0">
                <a:solidFill>
                  <a:srgbClr val="FF0000"/>
                </a:solidFill>
              </a:rPr>
              <a:t>склонностями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>
                <a:solidFill>
                  <a:srgbClr val="FF0000"/>
                </a:solidFill>
              </a:rPr>
              <a:t>· Содействие и сотрудничество детей и взрослых, их взаимодействие с людьми, культурой и окружающим миром;</a:t>
            </a: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95987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Стандарт утверждает основные принципы дошкольного образования</a:t>
            </a:r>
            <a:r>
              <a:rPr lang="ru-RU" sz="2800" b="1" dirty="0" smtClean="0"/>
              <a:t>: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 smtClean="0">
                <a:solidFill>
                  <a:srgbClr val="FF0000"/>
                </a:solidFill>
              </a:rPr>
              <a:t>· Приобщение </a:t>
            </a:r>
            <a:r>
              <a:rPr lang="ru-RU" sz="2400" b="1" dirty="0">
                <a:solidFill>
                  <a:srgbClr val="FF0000"/>
                </a:solidFill>
              </a:rPr>
              <a:t>детей к социокультурным нормам, традициям семьи, общества и </a:t>
            </a:r>
            <a:r>
              <a:rPr lang="ru-RU" sz="2400" b="1" dirty="0" smtClean="0">
                <a:solidFill>
                  <a:srgbClr val="FF0000"/>
                </a:solidFill>
              </a:rPr>
              <a:t>государства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· Формирование познавательных интересов и познавательных действий ребенка через его включенность в различные виды </a:t>
            </a:r>
            <a:r>
              <a:rPr lang="ru-RU" sz="2400" b="1" dirty="0" smtClean="0">
                <a:solidFill>
                  <a:srgbClr val="FF0000"/>
                </a:solidFill>
              </a:rPr>
              <a:t>деятельности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· Возрастная адекватность дошкольного </a:t>
            </a:r>
            <a:r>
              <a:rPr lang="ru-RU" sz="2400" b="1" dirty="0" smtClean="0">
                <a:solidFill>
                  <a:srgbClr val="FF0000"/>
                </a:solidFill>
              </a:rPr>
              <a:t>образования</a:t>
            </a:r>
            <a:r>
              <a:rPr lang="ru-RU" sz="2400" b="1" dirty="0">
                <a:solidFill>
                  <a:srgbClr val="FF0000"/>
                </a:solidFill>
              </a:rPr>
              <a:t/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· Учет социальной и этнокультурной ситуации развития детей.</a:t>
            </a: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8452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В соответствии со стандартом у ребенка должны быть развиты все задатки. 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66"/>
                </a:solidFill>
              </a:rPr>
              <a:t>В связи с этим, стандарт определяет особую программу дошкольного образовательного учреждения это психолого-педагогическая поддержка позитивной социализации и индивидуализации развития детей дошкольного возраста, через направления: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53078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- </a:t>
            </a:r>
            <a:r>
              <a:rPr lang="ru-RU" b="1" dirty="0">
                <a:solidFill>
                  <a:srgbClr val="FF0000"/>
                </a:solidFill>
              </a:rPr>
              <a:t>социально-коммуникативное </a:t>
            </a:r>
            <a:r>
              <a:rPr lang="ru-RU" b="1" dirty="0" smtClean="0">
                <a:solidFill>
                  <a:srgbClr val="FF0000"/>
                </a:solidFill>
              </a:rPr>
              <a:t>развитие</a:t>
            </a:r>
            <a:r>
              <a:rPr lang="ru-RU" b="1" dirty="0">
                <a:solidFill>
                  <a:srgbClr val="FF0000"/>
                </a:solidFill>
              </a:rPr>
              <a:t/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- познавательное развитие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- речевое развитие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- художественно-эстетическое развитие 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- физическое развитие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10591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750" y="161617"/>
            <a:ext cx="7281863" cy="1143000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ФГОС ДО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04617"/>
            <a:ext cx="8435975" cy="5292735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2800" b="1" dirty="0">
                <a:solidFill>
                  <a:srgbClr val="FF0000"/>
                </a:solidFill>
              </a:rPr>
              <a:t>В связи с этим перед педагогом-психологом ставятся следующие задачи: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/>
              <a:t>- Психологический анализ социальной ситуации развития в ОУ, выявление основных проблем и определение причин их возникновения, путей и средств их решения.</a:t>
            </a:r>
            <a:r>
              <a:rPr lang="ru-RU" dirty="0"/>
              <a:t/>
            </a:r>
            <a:br>
              <a:rPr lang="ru-RU" dirty="0"/>
            </a:br>
            <a:r>
              <a:rPr lang="ru-RU" sz="2400" b="1" dirty="0"/>
              <a:t>- Содействие личностному и интеллектуальному развитию воспитанников на каждом возрастном этапе развития личности.</a:t>
            </a:r>
            <a:br>
              <a:rPr lang="ru-RU" sz="2400" b="1" dirty="0"/>
            </a:br>
            <a:r>
              <a:rPr lang="ru-RU" sz="2400" b="1" dirty="0"/>
              <a:t>- Содействие педагогическому коллективу в гармонизации социально-психологического климата в ОУ.</a:t>
            </a:r>
            <a:r>
              <a:rPr lang="ru-RU" dirty="0"/>
              <a:t/>
            </a:r>
            <a:br>
              <a:rPr lang="ru-RU" dirty="0"/>
            </a:b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01133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6_Edugrayback">
  <a:themeElements>
    <a:clrScheme name="Edu blue lin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du blue lin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u blue lin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 blue lin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 blue lin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 blue lin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 blue lin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u blue lin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u blue lin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56_Edugrayback</Template>
  <TotalTime>2660</TotalTime>
  <Words>1118</Words>
  <Application>Microsoft Office PowerPoint</Application>
  <PresentationFormat>Экран (4:3)</PresentationFormat>
  <Paragraphs>204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Georgia</vt:lpstr>
      <vt:lpstr>Times New Roman</vt:lpstr>
      <vt:lpstr>Wingdings</vt:lpstr>
      <vt:lpstr>56_Edugrayback</vt:lpstr>
      <vt:lpstr>Школа молодого психолога   руководитель МО педагогов-психологов ДОУ  г. Орска педагог-психолог ВКК Федосеева Л.П.</vt:lpstr>
      <vt:lpstr> ПЛАН работы  </vt:lpstr>
      <vt:lpstr> ФГОС ДО </vt:lpstr>
      <vt:lpstr> ФГОС ДО </vt:lpstr>
      <vt:lpstr> ФГОС ДО </vt:lpstr>
      <vt:lpstr> ФГОС ДО </vt:lpstr>
      <vt:lpstr> ФГОС ДО </vt:lpstr>
      <vt:lpstr> ФГОС ДО </vt:lpstr>
      <vt:lpstr> ФГОС ДО </vt:lpstr>
      <vt:lpstr> ФГОС ДО </vt:lpstr>
      <vt:lpstr>Работа психолога  ДОУ</vt:lpstr>
      <vt:lpstr>Работа психолога  ДОУ</vt:lpstr>
      <vt:lpstr>ФГОС ДО</vt:lpstr>
      <vt:lpstr>ФГОС ДО</vt:lpstr>
      <vt:lpstr>ФГОС ДО</vt:lpstr>
      <vt:lpstr>ФГОС ДО</vt:lpstr>
      <vt:lpstr>ФГОС ДО</vt:lpstr>
      <vt:lpstr>Работа психолога  ДОУ</vt:lpstr>
      <vt:lpstr>Работа психолога  ДОУ</vt:lpstr>
      <vt:lpstr>Основные направления работы психолога</vt:lpstr>
      <vt:lpstr>Основные направления работы психолога</vt:lpstr>
      <vt:lpstr>Требования к методическому обеспечению</vt:lpstr>
      <vt:lpstr>Требования к уровню квалификации педагога-психолога</vt:lpstr>
      <vt:lpstr>Административная поддержка</vt:lpstr>
      <vt:lpstr>Комплект (пакет) документации подразделяется</vt:lpstr>
      <vt:lpstr>Нормативно-правовая документация</vt:lpstr>
      <vt:lpstr>Нормативно-правовая документация</vt:lpstr>
      <vt:lpstr>Нормативно-правовая документация</vt:lpstr>
      <vt:lpstr>Нормативно-правовая документация</vt:lpstr>
      <vt:lpstr>Нормативно-правовая документация</vt:lpstr>
      <vt:lpstr>Специальная документация</vt:lpstr>
      <vt:lpstr>Специальная документация</vt:lpstr>
      <vt:lpstr>Рабочая (учётная) документация (организационно-методическая)</vt:lpstr>
      <vt:lpstr>Отчётная документация</vt:lpstr>
      <vt:lpstr>Номенклатура папок</vt:lpstr>
      <vt:lpstr>Аналитические записки и справки</vt:lpstr>
      <vt:lpstr>Программное обеспечение</vt:lpstr>
      <vt:lpstr>Материал для работы с педагогами</vt:lpstr>
      <vt:lpstr>Материал для работы с родителями</vt:lpstr>
      <vt:lpstr>Обеспечение процесса адаптации</vt:lpstr>
      <vt:lpstr>Папка-конверт на каждую группу</vt:lpstr>
      <vt:lpstr>Архив </vt:lpstr>
      <vt:lpstr>Презентация PowerPoint</vt:lpstr>
    </vt:vector>
  </TitlesOfParts>
  <Company>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Обобщение передового педагогического опыта как фактор инновационного развития ДОУ и профессионального роста педагогов</dc:title>
  <dc:creator>user</dc:creator>
  <cp:lastModifiedBy>№99 Детский сад</cp:lastModifiedBy>
  <cp:revision>192</cp:revision>
  <cp:lastPrinted>2016-06-18T08:53:56Z</cp:lastPrinted>
  <dcterms:created xsi:type="dcterms:W3CDTF">2012-12-05T13:14:10Z</dcterms:created>
  <dcterms:modified xsi:type="dcterms:W3CDTF">2017-10-26T07:07:54Z</dcterms:modified>
</cp:coreProperties>
</file>