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60" r:id="rId5"/>
    <p:sldId id="261" r:id="rId6"/>
    <p:sldId id="262" r:id="rId7"/>
    <p:sldId id="263" r:id="rId8"/>
    <p:sldId id="266" r:id="rId9"/>
    <p:sldId id="267" r:id="rId10"/>
    <p:sldId id="264" r:id="rId11"/>
    <p:sldId id="265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-81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3443AD4-5198-4BB0-9B1D-774EC9360E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98F5F15C-D6FB-44E0-B65D-02A53D04F1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CF8912E-C36A-40A8-A8B8-6A84D78DD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AB787-5DFB-4B2B-8F9D-8E194A85256F}" type="datetimeFigureOut">
              <a:rPr lang="ru-RU" smtClean="0"/>
              <a:t>25.02.2022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BFB64EF-DFD0-41F3-BC8D-F3575C2EC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759947A-A473-4252-8670-BE50ACEB3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A1631-5C0E-4D62-9435-CE9636F264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0700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82F550A-68FD-4915-9117-36378EC30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FAD8B88F-E8D0-438C-A901-20EE8EE2DA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6B0AE2B-D506-45CE-A99B-BAE9DA930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AB787-5DFB-4B2B-8F9D-8E194A85256F}" type="datetimeFigureOut">
              <a:rPr lang="ru-RU" smtClean="0"/>
              <a:t>25.02.2022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5E0634B-39B7-45C3-936E-5093611A6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400CF21-84FD-4ED4-B47D-1BDBD1EA3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A1631-5C0E-4D62-9435-CE9636F264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205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1908DF31-0D07-4341-BACC-F0DDB426FE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166692D2-46D2-411E-8789-78F33560A8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66BE58B-F9E4-4126-B010-832956D6AE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AB787-5DFB-4B2B-8F9D-8E194A85256F}" type="datetimeFigureOut">
              <a:rPr lang="ru-RU" smtClean="0"/>
              <a:t>25.02.2022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3B8D306-75D4-4BD3-9360-6DB934C9F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44A8B99-622E-4D68-9E9E-9765403D6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A1631-5C0E-4D62-9435-CE9636F264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0914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4F60431-F935-46A6-9134-3CD5512F3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F9A4F47-78FA-4815-B784-4E088A3C8E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C6C53B4-E0AE-4C2D-9280-373CA2DA7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AB787-5DFB-4B2B-8F9D-8E194A85256F}" type="datetimeFigureOut">
              <a:rPr lang="ru-RU" smtClean="0"/>
              <a:t>25.02.2022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78314AC-C333-4F47-A1AD-BE5C0E07C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6C3296E-5891-427E-8772-4E327079F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A1631-5C0E-4D62-9435-CE9636F264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1499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FBDB209-E8D1-4E7A-AB6F-EA104822F8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8B9F25C-A4E5-42F8-938E-59010D1764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DF56491-96D2-45F7-A42A-0464F3E7B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AB787-5DFB-4B2B-8F9D-8E194A85256F}" type="datetimeFigureOut">
              <a:rPr lang="ru-RU" smtClean="0"/>
              <a:t>25.02.2022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1AF6C86-A36F-437A-A6E4-FDEE1E636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7A616F4-EFB5-4B1D-B89D-830B0422B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A1631-5C0E-4D62-9435-CE9636F264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0561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178558B-C6B9-4723-B667-ED87C1C6D5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5B2C11B-D5AB-4429-9C65-61BD4EDB95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16DFCCBE-756B-43ED-AA40-53C351DE37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5C452D65-4462-4610-982C-E42FB67FD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AB787-5DFB-4B2B-8F9D-8E194A85256F}" type="datetimeFigureOut">
              <a:rPr lang="ru-RU" smtClean="0"/>
              <a:t>25.02.2022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52777DBF-D64C-46FC-9C8F-BCA0EE31BB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D388A180-666F-4A65-85AA-4CA30113B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A1631-5C0E-4D62-9435-CE9636F264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5959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0E5A5DC-B0EE-4823-BCD0-B6B6D5F93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4C555C54-89C9-40D1-BF86-FE8FCCC88A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0ACB027C-1703-49ED-B3E6-E976AD82C6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A935DF5F-8153-4F26-95B2-84BDDF7552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083167A2-B379-4491-8A3C-C691F68CEC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B14CABC8-184C-4B53-B1EA-2921330CC8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AB787-5DFB-4B2B-8F9D-8E194A85256F}" type="datetimeFigureOut">
              <a:rPr lang="ru-RU" smtClean="0"/>
              <a:t>25.02.2022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9E31C1A5-A0D7-48AE-A937-FF5EBBF13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5DB29D97-074B-4BF4-8189-F8242F5FA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A1631-5C0E-4D62-9435-CE9636F264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5768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0DB11DA-7DAC-410D-9AB5-CEE2F8FFC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07D43F29-C348-43DE-AAAF-5032840BD8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AB787-5DFB-4B2B-8F9D-8E194A85256F}" type="datetimeFigureOut">
              <a:rPr lang="ru-RU" smtClean="0"/>
              <a:t>25.02.2022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118E1508-F01B-46C5-BEBF-CA422AF9D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1D21AF92-DA00-42DB-BFB5-F0DABE017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A1631-5C0E-4D62-9435-CE9636F264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939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4A941F7F-8223-458B-9925-0826774AF8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AB787-5DFB-4B2B-8F9D-8E194A85256F}" type="datetimeFigureOut">
              <a:rPr lang="ru-RU" smtClean="0"/>
              <a:t>25.02.2022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7063A1E1-45F3-498B-BA91-DF52FD101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AA93E0BC-5D49-49E4-8551-C85EA1204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A1631-5C0E-4D62-9435-CE9636F264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1636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1DFFD6C-084B-4E9B-B898-F0A92D6C10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7E0C217-38B0-43AE-A09F-3F4C3FEB11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31EEFA1D-CE17-4700-8E09-AFB3C314B6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1DF73926-BE97-4EEF-B281-584DC4361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AB787-5DFB-4B2B-8F9D-8E194A85256F}" type="datetimeFigureOut">
              <a:rPr lang="ru-RU" smtClean="0"/>
              <a:t>25.02.2022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33BC2190-8A61-48F0-97A7-B9971DAD4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868F659C-0502-4ED0-A258-7A8A8A919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A1631-5C0E-4D62-9435-CE9636F264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5528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1127DBF-8B4E-4792-BDD6-0218AD311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F42CCC7E-88C6-4117-B39B-FA1BC26E38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40E0D839-626F-4451-BB4B-EB1C3FB56D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45AA1CF6-CBBC-4FD6-957D-0ACC15739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AB787-5DFB-4B2B-8F9D-8E194A85256F}" type="datetimeFigureOut">
              <a:rPr lang="ru-RU" smtClean="0"/>
              <a:t>25.02.2022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CD3C215D-427F-4A2E-B4E0-D1F625B87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6D24ADA6-C5B1-4F19-98EE-7FC377B08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A1631-5C0E-4D62-9435-CE9636F264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2881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3ADF320-602E-42E5-99A1-D720CA6ED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573B7AB-6B0B-4379-BED6-739BB86238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1958E5F-4E93-4B32-8616-A4D50998B3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1AB787-5DFB-4B2B-8F9D-8E194A85256F}" type="datetimeFigureOut">
              <a:rPr lang="ru-RU" smtClean="0"/>
              <a:t>25.02.2022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765FECA-3A4D-4D61-A72A-DFB952900B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769E191-4892-419F-B99A-5F7A66F945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BA1631-5C0E-4D62-9435-CE9636F264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449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FC1A7A7B-3C13-4F39-A673-727A3AD194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2DAD75E-E50E-4D87-846B-53246473E8FE}"/>
              </a:ext>
            </a:extLst>
          </p:cNvPr>
          <p:cNvSpPr txBox="1"/>
          <p:nvPr/>
        </p:nvSpPr>
        <p:spPr>
          <a:xfrm>
            <a:off x="979714" y="1130621"/>
            <a:ext cx="10366311" cy="47166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kern="1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МДОАУ «Детский сад №53» г. Орск</a:t>
            </a:r>
            <a:r>
              <a:rPr lang="ru-RU" sz="2000" b="1" kern="1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2000" b="1" kern="1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2000" b="1" kern="18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b="1" kern="1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b="1" kern="1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4800" b="1" kern="1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ПРЕЗИНТАЦИЯ</a:t>
            </a:r>
            <a:br>
              <a:rPr lang="ru-RU" sz="4800" b="1" kern="1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4800" b="1" kern="1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«Организация подвижных игр в летний период»</a:t>
            </a:r>
            <a:br>
              <a:rPr lang="ru-RU" sz="4800" b="1" kern="1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1200" b="1" kern="18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r"/>
            <a:r>
              <a:rPr lang="ru-RU" sz="4800" b="1" kern="18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4800" b="1" kern="18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050" b="1" kern="1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1050" b="1" kern="1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000" b="1" kern="18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Подготовила </a:t>
            </a:r>
            <a:r>
              <a:rPr lang="ru-RU" sz="2000" b="1" kern="1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2000" b="1" kern="18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оспитатель </a:t>
            </a:r>
            <a:r>
              <a:rPr lang="ru-RU" sz="2000" b="1" kern="1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Маслова Т.С.</a:t>
            </a:r>
            <a:endParaRPr lang="ru-RU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2088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D5D28943-E023-44FE-A210-C27E31558A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D3BC0D4-BFFB-48C1-9788-27770C11D9C7}"/>
              </a:ext>
            </a:extLst>
          </p:cNvPr>
          <p:cNvSpPr txBox="1"/>
          <p:nvPr/>
        </p:nvSpPr>
        <p:spPr>
          <a:xfrm>
            <a:off x="4478694" y="1227107"/>
            <a:ext cx="6662057" cy="4197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lnSpc>
                <a:spcPct val="150000"/>
              </a:lnSpc>
              <a:spcBef>
                <a:spcPts val="1920"/>
              </a:spcBef>
              <a:spcAft>
                <a:spcPts val="1920"/>
              </a:spcAft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Большое воспитательное значение имеет подведение итогов, оценка результатов, действий детей, их поведение в игровой деятельности. К обсуждению результатов игры целесообразно привлекать самих детей, надо приучать их оценивать свое поведение и поступки товарищей. Это будет способствовать в дальнейшем более осознанному выполнению заданий и правил игры, а также налаживанию взаимоотношений в процессе совместных действий. 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41F34578-D8D2-4BAE-BF0A-4A4F4DB7A2E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740366" y="1355056"/>
            <a:ext cx="3479181" cy="36349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397821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91BB40A1-F296-4076-8012-405E146674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7724D24-2B1E-43B5-8439-DD359E3CD0BB}"/>
              </a:ext>
            </a:extLst>
          </p:cNvPr>
          <p:cNvSpPr txBox="1"/>
          <p:nvPr/>
        </p:nvSpPr>
        <p:spPr>
          <a:xfrm>
            <a:off x="1328917" y="2490876"/>
            <a:ext cx="974189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 !!!</a:t>
            </a:r>
          </a:p>
        </p:txBody>
      </p:sp>
    </p:spTree>
    <p:extLst>
      <p:ext uri="{BB962C8B-B14F-4D97-AF65-F5344CB8AC3E}">
        <p14:creationId xmlns:p14="http://schemas.microsoft.com/office/powerpoint/2010/main" val="29431701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6FA2AEBE-AA43-40B3-BC78-F3F8EB2E21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D031A5A-0950-4A34-BE77-A74D49B906F9}"/>
              </a:ext>
            </a:extLst>
          </p:cNvPr>
          <p:cNvSpPr txBox="1"/>
          <p:nvPr/>
        </p:nvSpPr>
        <p:spPr>
          <a:xfrm>
            <a:off x="821094" y="1246553"/>
            <a:ext cx="10543592" cy="10654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lnSpc>
                <a:spcPts val="2250"/>
              </a:lnSpc>
              <a:spcAft>
                <a:spcPts val="800"/>
              </a:spcAft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жизни ребенка дошкольного возраста игра занимает одно из ведущих мест. </a:t>
            </a:r>
            <a:endParaRPr lang="ru-RU" b="1" dirty="0">
              <a:solidFill>
                <a:schemeClr val="accent2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fontAlgn="base">
              <a:lnSpc>
                <a:spcPts val="2250"/>
              </a:lnSpc>
              <a:spcAft>
                <a:spcPts val="800"/>
              </a:spcAft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Игра для него - основной вид деятельности, форма организации жизни детей, средство всестороннего развития.</a:t>
            </a:r>
            <a:endParaRPr lang="ru-RU" b="1" dirty="0">
              <a:solidFill>
                <a:schemeClr val="accent2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58E141FA-B8D0-4B6B-A5D5-1449D9B37C0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8" t="28707" r="10720" b="18177"/>
          <a:stretch/>
        </p:blipFill>
        <p:spPr>
          <a:xfrm>
            <a:off x="1115195" y="2453951"/>
            <a:ext cx="9961609" cy="33353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270077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B9BC89D1-D550-45E2-9F7A-52633C57C0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7A4A2B3-C78B-4037-82D6-807822E2F4BD}"/>
              </a:ext>
            </a:extLst>
          </p:cNvPr>
          <p:cNvSpPr txBox="1"/>
          <p:nvPr/>
        </p:nvSpPr>
        <p:spPr>
          <a:xfrm>
            <a:off x="4043654" y="674400"/>
            <a:ext cx="352930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 и задачи </a:t>
            </a:r>
            <a:endParaRPr lang="ru-RU" sz="4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838623E-53B1-49CF-A5B9-DEEF2803020E}"/>
              </a:ext>
            </a:extLst>
          </p:cNvPr>
          <p:cNvSpPr txBox="1"/>
          <p:nvPr/>
        </p:nvSpPr>
        <p:spPr>
          <a:xfrm>
            <a:off x="1323391" y="1776767"/>
            <a:ext cx="9713168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совершенствовать физические качества детей в процессе проведения летних подвижных игр. Укреплять здоровье детей. Способствовать их правильному физическому и эмоциональному развитию.</a:t>
            </a:r>
          </a:p>
          <a:p>
            <a:pPr algn="ctr"/>
            <a:endParaRPr lang="ru-RU" sz="24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 Развивать игровую деятельность детей дошкольного возраста. Приобщить  к элементарным нормам и правилам взаимоотношения со сверстниками и взрослыми. </a:t>
            </a:r>
          </a:p>
          <a:p>
            <a:pPr algn="ctr"/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85027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901C7588-9F04-4190-AD1E-CC031B7F36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23644BF-3504-4366-B036-DCB08F140921}"/>
              </a:ext>
            </a:extLst>
          </p:cNvPr>
          <p:cNvSpPr txBox="1"/>
          <p:nvPr/>
        </p:nvSpPr>
        <p:spPr>
          <a:xfrm>
            <a:off x="2724539" y="745761"/>
            <a:ext cx="8770775" cy="18428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base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При организации подвижной игры</a:t>
            </a:r>
          </a:p>
          <a:p>
            <a:pPr algn="r" fontAlgn="base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следует придерживаться </a:t>
            </a:r>
          </a:p>
          <a:p>
            <a:pPr algn="r" fontAlgn="base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следующих правил:</a:t>
            </a:r>
            <a:endParaRPr lang="ru-RU" sz="3200" b="1" dirty="0">
              <a:solidFill>
                <a:schemeClr val="accent2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9E25B73A-9B8B-484C-A4FD-0BEB151051B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3"/>
          <a:stretch/>
        </p:blipFill>
        <p:spPr>
          <a:xfrm>
            <a:off x="435429" y="745761"/>
            <a:ext cx="4472473" cy="19959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0320C84-6A2B-415D-95AF-15980B58E39A}"/>
              </a:ext>
            </a:extLst>
          </p:cNvPr>
          <p:cNvSpPr txBox="1"/>
          <p:nvPr/>
        </p:nvSpPr>
        <p:spPr>
          <a:xfrm>
            <a:off x="755779" y="2899597"/>
            <a:ext cx="8567834" cy="27396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fontAlgn="base">
              <a:lnSpc>
                <a:spcPct val="107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Правила игры должны быть просты, четко сформулированы и понятны детям той возрастной группы, для которой она проводится; </a:t>
            </a:r>
            <a:endParaRPr lang="ru-RU" dirty="0">
              <a:solidFill>
                <a:schemeClr val="accent2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07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Игра должна способствовать развитию мыслительной и двигательной активности; </a:t>
            </a:r>
            <a:endParaRPr lang="ru-RU" dirty="0">
              <a:solidFill>
                <a:schemeClr val="accent2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07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Игра не должна подвергать детей риску, угрожать их здоровью; Каждый участник игры должен принимать в ней активное участие; </a:t>
            </a:r>
            <a:endParaRPr lang="ru-RU" dirty="0">
              <a:solidFill>
                <a:schemeClr val="accent2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07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играх должны решаться как двигательные, так и обучающие задачи; </a:t>
            </a:r>
            <a:endParaRPr lang="ru-RU" dirty="0">
              <a:solidFill>
                <a:schemeClr val="accent2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Игру нельзя оставлять незаконченной; Инвентарь для игры должен быть красивым, интересным, безопасным.</a:t>
            </a:r>
            <a:endParaRPr lang="ru-RU" dirty="0">
              <a:solidFill>
                <a:schemeClr val="accent2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A23400C8-1FB7-4AE3-B665-0B67C92E69B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83992" y="2588573"/>
            <a:ext cx="2652229" cy="32335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58797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67596448-D523-43D7-941C-88F86A0E9D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9730A9C8-F8F8-4C04-81C1-BC8E148B964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46089" y="1146814"/>
            <a:ext cx="3699431" cy="28054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9C604E41-7CDC-4960-909F-6AB9B14B7F0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7494531" y="715249"/>
            <a:ext cx="3747203" cy="40615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837476E1-028D-4784-A0ED-82B5682CFD2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004657" y="1763777"/>
            <a:ext cx="4926560" cy="36570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497432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4A53D216-D3A2-427C-969C-3469998F80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ED4015FE-D816-42FC-8DAB-A72CFCCEF68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828084" y="897129"/>
            <a:ext cx="3277386" cy="37442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2ED222AB-F8BC-4352-A26B-8A97AC8E86D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1934722">
            <a:off x="4107360" y="2178717"/>
            <a:ext cx="4514091" cy="37713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A5C6B04F-8A9B-4D42-879B-183E7CF8C21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8462865" y="1364001"/>
            <a:ext cx="2975474" cy="39450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370853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3FE7134A-10E1-40C9-BA42-A16DEACC24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AC7F0C8A-FB8F-4017-8E3E-EA389FFFEC1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699799"/>
            <a:ext cx="5010538" cy="21169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732C0723-A861-4D13-BBA5-9C5987A8D7E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5108" y="2502882"/>
            <a:ext cx="6868901" cy="35246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909861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3245B326-C223-4D4D-9DDD-A8B930B94E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5AB42A24-5F0F-46E8-A265-3D7BD16268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478732" y="461863"/>
            <a:ext cx="4349500" cy="2827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51A91FB3-0442-408D-97A3-7CE6CD9FD1B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3296817" y="2284334"/>
            <a:ext cx="4811486" cy="45736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DFC864C5-B062-4B42-8558-D5F088B26E0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7800392" y="461864"/>
            <a:ext cx="3676260" cy="45478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969983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14E70EA9-4DAE-4896-B26C-B5686E827B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B32C0A06-D5AC-4080-A695-62427166933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6923314" y="888741"/>
            <a:ext cx="4310743" cy="50805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19653D38-E063-4979-91EF-595A0129D1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821093" y="888741"/>
            <a:ext cx="5453782" cy="48285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1886722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241</Words>
  <Application>Microsoft Office PowerPoint</Application>
  <PresentationFormat>Произвольный</PresentationFormat>
  <Paragraphs>20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mvideo mvideo</dc:creator>
  <cp:lastModifiedBy>79058981189</cp:lastModifiedBy>
  <cp:revision>5</cp:revision>
  <dcterms:created xsi:type="dcterms:W3CDTF">2022-01-23T16:14:31Z</dcterms:created>
  <dcterms:modified xsi:type="dcterms:W3CDTF">2022-02-25T08:28:00Z</dcterms:modified>
</cp:coreProperties>
</file>