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39E61-5050-462C-8B8A-6FA41A239981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2C69A-8118-4853-8B9B-47427B5EA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2C69A-8118-4853-8B9B-47427B5EA11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1613711904_41-p-osennii-fon-dlya-prezentatsii-49.jpg"/>
          <p:cNvPicPr>
            <a:picLocks noChangeAspect="1" noChangeArrowheads="1"/>
          </p:cNvPicPr>
          <p:nvPr/>
        </p:nvPicPr>
        <p:blipFill>
          <a:blip r:embed="rId3" cstate="print"/>
          <a:srcRect l="9490"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404664"/>
            <a:ext cx="7344816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«Центр развития ребенка – детский сад  №56 «Надежда» г.Орска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628800"/>
            <a:ext cx="58785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Смотр – конкурс</a:t>
            </a:r>
          </a:p>
          <a:p>
            <a:pPr algn="ctr"/>
            <a:r>
              <a:rPr lang="ru-RU" sz="4000" b="1" i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«Осень в зале побывала, </a:t>
            </a:r>
          </a:p>
          <a:p>
            <a:pPr algn="ctr"/>
            <a:r>
              <a:rPr lang="ru-RU" sz="4000" b="1" i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чудо-краски</a:t>
            </a:r>
            <a:r>
              <a:rPr lang="ru-RU" sz="4000" b="1" i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разбросала»</a:t>
            </a:r>
            <a:endParaRPr lang="ru-RU" sz="4000" b="1" i="1" cap="none" spc="0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4293096"/>
            <a:ext cx="3567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Михайлова Ирина Геннадьевна,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img-fotki.yandex.ru/get/3107/112265771.7d7/0_c331a_1f3a3b4d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25064">
            <a:off x="-431111" y="3531889"/>
            <a:ext cx="5422293" cy="2934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дрей\Downloads\1664557747760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725144"/>
            <a:ext cx="44593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Осень в золотой косынке</a:t>
            </a:r>
          </a:p>
          <a:p>
            <a:r>
              <a:rPr lang="ru-RU" sz="28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Приглашает нас гулять.</a:t>
            </a:r>
          </a:p>
          <a:p>
            <a:r>
              <a:rPr lang="ru-RU" sz="28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Шлепать весело по лужам</a:t>
            </a:r>
          </a:p>
          <a:p>
            <a:r>
              <a:rPr lang="ru-RU" sz="28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листочки собирать.</a:t>
            </a:r>
            <a:endParaRPr lang="ru-RU" sz="2800" b="1" i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дрей\Downloads\1664557747754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5312" y="4725144"/>
            <a:ext cx="43386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Погуляем по дорожкам</a:t>
            </a:r>
          </a:p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 листьев наберем, </a:t>
            </a:r>
          </a:p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красивые букеты</a:t>
            </a:r>
          </a:p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Нашим мамам принесем!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ндрей\Downloads\1664557747749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4941168"/>
            <a:ext cx="6660926" cy="1569660"/>
          </a:xfrm>
          <a:prstGeom prst="rect">
            <a:avLst/>
          </a:prstGeom>
          <a:solidFill>
            <a:schemeClr val="accent6">
              <a:lumMod val="75000"/>
              <a:alpha val="52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Осень, осень, ты такая разная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Осень, осень желтая и красная.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сентябре, октябре с листьями, дождинками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потом в ноябре с белыми снежинками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ндрей\Downloads\166455774768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ECC8"/>
              </a:clrFrom>
              <a:clrTo>
                <a:srgbClr val="FEECC8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2132856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Осень,  осень – время урожайное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Осень, осень с пеньем птиц прощальная.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сентябре, октябре с листьями, дождинками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потом в ноябре с белыми снежинками.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pochemu4ka.ru/a/osen/4.gif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4680520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126</Words>
  <Application>Microsoft Office PowerPoint</Application>
  <PresentationFormat>Экран (4:3)</PresentationFormat>
  <Paragraphs>24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Константин Соловьёв</cp:lastModifiedBy>
  <cp:revision>9</cp:revision>
  <dcterms:created xsi:type="dcterms:W3CDTF">2022-10-23T12:43:46Z</dcterms:created>
  <dcterms:modified xsi:type="dcterms:W3CDTF">2022-10-24T05:06:27Z</dcterms:modified>
</cp:coreProperties>
</file>