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1" r:id="rId3"/>
    <p:sldId id="258" r:id="rId4"/>
    <p:sldId id="268" r:id="rId5"/>
    <p:sldId id="266" r:id="rId6"/>
    <p:sldId id="267" r:id="rId7"/>
    <p:sldId id="280" r:id="rId8"/>
    <p:sldId id="281" r:id="rId9"/>
    <p:sldId id="259" r:id="rId10"/>
    <p:sldId id="276" r:id="rId11"/>
    <p:sldId id="277" r:id="rId12"/>
    <p:sldId id="282" r:id="rId13"/>
    <p:sldId id="284" r:id="rId14"/>
    <p:sldId id="262" r:id="rId15"/>
    <p:sldId id="263" r:id="rId16"/>
    <p:sldId id="260" r:id="rId17"/>
    <p:sldId id="272" r:id="rId18"/>
    <p:sldId id="279" r:id="rId19"/>
    <p:sldId id="283" r:id="rId20"/>
    <p:sldId id="273" r:id="rId21"/>
    <p:sldId id="275" r:id="rId22"/>
    <p:sldId id="271" r:id="rId23"/>
    <p:sldId id="26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138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6C30307-A5EF-40EF-BE75-48851A096F24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EF1F58B-F496-4752-BDB5-FD8A61A88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666" y="464024"/>
            <a:ext cx="9907137" cy="12266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образовательное автономное учреждение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18 «ГНЁЗДЫШКО» г.Орска.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1132764" y="1951630"/>
            <a:ext cx="10293824" cy="4148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«Волшебный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дерева»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– разработчик: </a:t>
            </a:r>
          </a:p>
          <a:p>
            <a:pPr marL="0" indent="0" algn="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1КК Ленкова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Пользователь\Desktop\и-юстрация-ерева-березы-isolalated-722488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0"/>
            <a:ext cx="3385457" cy="30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645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538">
        <p15:prstTrans prst="peelOff"/>
      </p:transition>
    </mc:Choice>
    <mc:Fallback>
      <p:transition spd="slow" advClick="0" advTm="10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  <p:extLst mod="1">
    <p:ext uri="{E180D4A7-C9FB-4DFB-919C-405C955672EB}">
      <p14:showEvtLst xmlns:p14="http://schemas.microsoft.com/office/powerpoint/2010/main" xmlns="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677099" cy="78988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ДРЕВЕСНАЯ СТРУЖКА И ДРЕВЕСНЫЕ ОПИЛКИ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Яна\Desktop\Новая папка (2)\YxcbV-Wgm5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80" y="1733267"/>
            <a:ext cx="5409063" cy="46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Яна\Desktop\Новая папка (2)\yEcAv844oF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6525" y="1733267"/>
            <a:ext cx="5985515" cy="46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663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Users\Пользователь\Desktop\img3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2" y="576944"/>
            <a:ext cx="10178144" cy="589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Берегите деревья!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depositphotos_14891283-stock-photo-tree-in-hand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830" y="1600200"/>
            <a:ext cx="386586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esktop\18_05_11__008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28850"/>
            <a:ext cx="45720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одной из полок в нашем музее можно увидеть деревянные, народные, музыкальные инструменты.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ocuments\Музей\OqxqXr7d19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79914" y="1600200"/>
            <a:ext cx="5617029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206017" y="1883391"/>
            <a:ext cx="4558353" cy="46811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маленький предмет, 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брошек и монет.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колец и сережек, 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Иголок, ниток и застежек.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Яна\Desktop\аываыаы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359" y="1132764"/>
            <a:ext cx="6721238" cy="550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3707" y="204716"/>
            <a:ext cx="9580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79667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5002">
        <p14:ferris dir="l"/>
      </p:transition>
    </mc:Choice>
    <mc:Fallback>
      <p:transition spd="slow" advClick="0" advTm="25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850" y="1962981"/>
            <a:ext cx="5166816" cy="489501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Хороши у нас игрушки: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С </a:t>
            </a:r>
            <a:r>
              <a:rPr lang="ru-RU" sz="2800" dirty="0">
                <a:solidFill>
                  <a:schemeClr val="tx1"/>
                </a:solidFill>
              </a:rPr>
              <a:t>ними весело играть,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Но не надо забывать: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Игрушки – не люди,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Но все понимают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 очень не любят,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Когда их ломают.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Пусть игрушки дружат с нами,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Обижать мы их не станем,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Поиграем и потом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Все на место уберем</a:t>
            </a:r>
            <a:r>
              <a:rPr lang="ru-RU" sz="3200" dirty="0">
                <a:solidFill>
                  <a:srgbClr val="0070C0"/>
                </a:solidFill>
              </a:rPr>
              <a:t>.</a:t>
            </a:r>
            <a:r>
              <a:rPr lang="ru-RU" sz="2900" dirty="0" smtClean="0"/>
              <a:t/>
            </a:r>
            <a:br>
              <a:rPr lang="ru-RU" sz="2900" dirty="0" smtClean="0"/>
            </a:br>
            <a:endParaRPr lang="ru-RU" sz="29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298" y="673345"/>
            <a:ext cx="4461385" cy="618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7857" y="150125"/>
            <a:ext cx="94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Деревянная игрушечная мебель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38194247"/>
      </p:ext>
    </p:extLst>
  </p:cSld>
  <p:clrMapOvr>
    <a:masterClrMapping/>
  </p:clrMapOvr>
  <p:transition spd="slow" advClick="0" advTm="96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782940" y="532270"/>
            <a:ext cx="4939353" cy="56446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120" y="0"/>
            <a:ext cx="9118553" cy="684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546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25013">
        <p14:honeycomb/>
      </p:transition>
    </mc:Choice>
    <mc:Fallback>
      <p:transition spd="slow" advClick="0" advTm="25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122830"/>
            <a:ext cx="9956800" cy="78815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РАЗВИВАЮЩИЕ ИГРЫ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Яна\Desktop\Новая папка (2)\B5BTPj7vLz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3707"/>
            <a:ext cx="12192000" cy="56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1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на\Desktop\Новая папка (2)\W1yreT8qQD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72" y="446314"/>
            <a:ext cx="10820400" cy="57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634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 игры.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cuments\Музей\MG6ixX-Qeq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916" y="1600200"/>
            <a:ext cx="7556198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39" y="274785"/>
            <a:ext cx="11464119" cy="20043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был организован в группе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ДОУ.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организовано посещение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педагогами, затем детьми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родителями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Яна\Desktop\AoEel1t0p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724" y="1999015"/>
            <a:ext cx="3507333" cy="467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Яна\Desktop\PURk1Itix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023" y="1948407"/>
            <a:ext cx="3583244" cy="47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0272432"/>
      </p:ext>
    </p:extLst>
  </p:cSld>
  <p:clrMapOvr>
    <a:masterClrMapping/>
  </p:clrMapOvr>
  <p:transition spd="slow" advClick="0" advTm="1820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486" y="163773"/>
            <a:ext cx="9956800" cy="72160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МАТРЁШКИ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7113031" y="1009934"/>
            <a:ext cx="4876800" cy="56501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матрешки,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крошки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 нас, как у нас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ладошки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матрешки,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крошки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 нас, как у нас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сапожки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матрешки,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крошки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Поплясать, поплясать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 немножко.</a:t>
            </a:r>
          </a:p>
          <a:p>
            <a:endParaRPr lang="ru-RU" dirty="0"/>
          </a:p>
        </p:txBody>
      </p:sp>
      <p:pic>
        <p:nvPicPr>
          <p:cNvPr id="9218" name="Picture 2" descr="C:\Users\Яна\Desktop\B5BTPj7vLz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054" y="1119116"/>
            <a:ext cx="6582770" cy="56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5574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96" y="150124"/>
            <a:ext cx="9956800" cy="6670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ИЗ ДЕРЕВА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676303" y="972403"/>
            <a:ext cx="4876800" cy="54693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Умелые ручки, разгонят все тучки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Сошьют, нарисуют,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слепят.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Состряпать, сварить или просто пожарить.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могут они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даром так хвалят.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Умелые ручки- так зовут их не даром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Яна\Desktop\Новая папка (2)\wvkKlSGmaI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520" y="1357953"/>
            <a:ext cx="6227928" cy="46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046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принимали активное участие в формировании музея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OpQzm0MzNK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499" y="1600200"/>
            <a:ext cx="4044043" cy="457200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kirLsdaR7B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263" y="1600200"/>
            <a:ext cx="405379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964283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11155" y="365125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</a:t>
            </a:r>
          </a:p>
          <a:p>
            <a:pPr marL="0" indent="0" algn="r">
              <a:buNone/>
            </a:pP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56" y="3370997"/>
            <a:ext cx="2734675" cy="2962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8173" y="627797"/>
            <a:ext cx="9853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80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117" y="4214457"/>
            <a:ext cx="37623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652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21399">
        <p14:doors dir="vert"/>
      </p:transition>
    </mc:Choice>
    <mc:Fallback>
      <p:transition spd="slow" advClick="0" advTm="21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964072" y="1132765"/>
            <a:ext cx="5809085" cy="526804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проводится поэтапно: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1.Подготока детей к посещению музея.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2.Экскурсия.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3.Занятия по закреплению впечатлений.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4.Свободный доступ к экспонатам музея.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5900" dirty="0"/>
          </a:p>
        </p:txBody>
      </p:sp>
      <p:sp>
        <p:nvSpPr>
          <p:cNvPr id="2" name="TextBox 1"/>
          <p:cNvSpPr txBox="1"/>
          <p:nvPr/>
        </p:nvSpPr>
        <p:spPr>
          <a:xfrm>
            <a:off x="775161" y="172221"/>
            <a:ext cx="1084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Посетители мини-музея были ознакомлены с множественным многообразием изделий из дерева</a:t>
            </a:r>
          </a:p>
          <a:p>
            <a:endParaRPr lang="ru-RU" dirty="0"/>
          </a:p>
        </p:txBody>
      </p:sp>
      <p:pic>
        <p:nvPicPr>
          <p:cNvPr id="1026" name="Picture 2" descr="C:\Users\Пользователь\Documents\Музей\DQYncih26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3513"/>
            <a:ext cx="5943599" cy="5780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13601554"/>
      </p:ext>
    </p:extLst>
  </p:cSld>
  <p:clrMapOvr>
    <a:masterClrMapping/>
  </p:clrMapOvr>
  <p:transition spd="slow" advClick="0" advTm="771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88" y="0"/>
            <a:ext cx="104268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7638481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31905" y="191068"/>
            <a:ext cx="4838889" cy="726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мини-музея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мир дерева»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592540" y="1418188"/>
            <a:ext cx="10515600" cy="526921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образовательное автономное  учреждение   « Детский сад №18  «Гнездышко» г.Орска.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мини-музея: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Геннадьевна 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воспитатель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20 лет.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мини- музея:  «Волшебный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дерева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мини- музея: Экологический.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управления мини- музеем: Руководитель мини- музея планирует, координирует, контролирует работу в мини- музее.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мини- музея: Музейные экспонаты подбирались с учетом возраста детей и располагаются на полках в групповой комнате.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0997" y="956522"/>
            <a:ext cx="507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авторе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0376" y="191070"/>
            <a:ext cx="11204811" cy="633256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 поддержка и распространение педагогического опыта по экологическому образованию дошкольников средствами реализации направления «Музейная педагогика» в системе дошкольного образования.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возможность реально, самостоятельно открыть для себя необычный мир дерева.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форм, методов, педагогических технологий в практику экологического образования и воспитания;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находок по созданию мини-музеев природы, в помещениях ДОО.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содействие самореализации педагогов и сотрудников Учреждения;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учебно-познавательной, природоохранной и исследовательской деятельности;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овладения воспитателями современными педагогическими технологиями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подхода, направленными на развитие самостоятельности, инициативы, познавательной активности и любознательности детей дошкольного возраста; формирование проектно-исследовательских навыков.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условий для организации самостоятельной, совместной работы педагогов и детей, сотрудничества с родителями воспитанников по решению экологических задач;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ропаганда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новых достижений по созданию экологических  мини-музеев в помещениях дошкольных учреждений.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37583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729343"/>
            <a:ext cx="10189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Тематический план работы мини – музея «Волшебный мир дерева». </a:t>
            </a:r>
          </a:p>
          <a:p>
            <a:pPr marL="742950" indent="-7429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октябрь: Экскурсия в мини – музей «Волшебный мир дерева» </a:t>
            </a:r>
          </a:p>
          <a:p>
            <a:pPr marL="742950" indent="-7429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тема: «Здравствуй, осенний лес - полон тайн и чудес» </a:t>
            </a:r>
          </a:p>
          <a:p>
            <a:pPr marL="742950" indent="-7429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2.     январь: Экскурсия в мини – музей  </a:t>
            </a:r>
          </a:p>
          <a:p>
            <a:pPr marL="742950" indent="-7429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тема: «Волшебный мир дерева»</a:t>
            </a:r>
          </a:p>
          <a:p>
            <a:pPr marL="742950" indent="-742950">
              <a:buAutoNum type="arabicPeriod" startAt="3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март: Экскурсия в мини – музей </a:t>
            </a:r>
          </a:p>
          <a:p>
            <a:pPr marL="742950" indent="-7429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тема: «Тайны древесного ствола» </a:t>
            </a:r>
          </a:p>
          <a:p>
            <a:pPr marL="742950" indent="-742950">
              <a:buAutoNum type="arabicPeriod" startAt="4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май: Экскурсия в мини-музей</a:t>
            </a:r>
          </a:p>
          <a:p>
            <a:pPr marL="742950" indent="-74295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тема:«Путешествие в прошлое»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и методы экскурсионной работы в условиях мини-музея.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-обзорные или тематические экскурсии;</a:t>
            </a:r>
          </a:p>
          <a:p>
            <a:r>
              <a:rPr lang="ru-RU" dirty="0" smtClean="0"/>
              <a:t>-познавательные беседы;</a:t>
            </a:r>
          </a:p>
          <a:p>
            <a:r>
              <a:rPr lang="ru-RU" dirty="0" smtClean="0"/>
              <a:t>-организация выставок;</a:t>
            </a:r>
          </a:p>
          <a:p>
            <a:r>
              <a:rPr lang="ru-RU" dirty="0" smtClean="0"/>
              <a:t>-проведение викторин, дидактических игр;</a:t>
            </a:r>
          </a:p>
          <a:p>
            <a:r>
              <a:rPr lang="ru-RU" dirty="0" smtClean="0"/>
              <a:t>-выполнение творческих заданий.</a:t>
            </a:r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725" y="204717"/>
            <a:ext cx="9956800" cy="6653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Деревянные ложки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267734" y="1105469"/>
            <a:ext cx="5181600" cy="5535518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Деревянные ложки —</a:t>
            </a:r>
            <a:b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Постучи-ка немножко.</a:t>
            </a:r>
            <a:b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Хочешь — вальс играй ,</a:t>
            </a:r>
            <a:b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хочешь — суп хлебай!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Посуда наша для щей и каши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бьется, не ломается,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Порчи никакой не подвергается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вот плошка, налей окрошку,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Возьми ложку, хлебай понемножку.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 посуда для кашки, окрошки?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Чудо-блюдо да чашки, ложки?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Яна\Desktop\_ofFJi9520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602" y="1610436"/>
            <a:ext cx="5823045" cy="43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4686851"/>
      </p:ext>
    </p:extLst>
  </p:cSld>
  <p:clrMapOvr>
    <a:masterClrMapping/>
  </p:clrMapOvr>
  <p:transition spd="slow" advClick="0" advTm="1896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394</TotalTime>
  <Words>337</Words>
  <Application>Microsoft Office PowerPoint</Application>
  <PresentationFormat>Произвольный</PresentationFormat>
  <Paragraphs>91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Муниципальное  дошкольное образовательное автономное учреждение  «ДЕТСКИЙ САД № 18 «ГНЁЗДЫШКО» г.Орска.</vt:lpstr>
      <vt:lpstr>Мини-музей был организован в группе ДОУ.  Сначала было организовано посещение  мини-музея педагогами, затем детьми и  их родителями. </vt:lpstr>
      <vt:lpstr>Слайд 3</vt:lpstr>
      <vt:lpstr>Слайд 4</vt:lpstr>
      <vt:lpstr>Паспорт мини-музея  «Волшебный мир дерева»</vt:lpstr>
      <vt:lpstr>Слайд 6</vt:lpstr>
      <vt:lpstr>Слайд 7</vt:lpstr>
      <vt:lpstr>Формы и методы экскурсионной работы в условиях мини-музея.</vt:lpstr>
      <vt:lpstr>Деревянные ложки</vt:lpstr>
      <vt:lpstr>ДРЕВЕСНАЯ СТРУЖКА И ДРЕВЕСНЫЕ ОПИЛКИ</vt:lpstr>
      <vt:lpstr>Слайд 11</vt:lpstr>
      <vt:lpstr>Берегите деревья!</vt:lpstr>
      <vt:lpstr>На одной из полок в нашем музее можно увидеть деревянные, народные, музыкальные инструменты.</vt:lpstr>
      <vt:lpstr>Слайд 14</vt:lpstr>
      <vt:lpstr>Хороши у нас игрушки: С ними весело играть, Но не надо забывать: Игрушки – не люди, Но все понимают И очень не любят, Когда их ломают. Пусть игрушки дружат с нами, Обижать мы их не станем, Поиграем и потом Все на место уберем. </vt:lpstr>
      <vt:lpstr>Слайд 16</vt:lpstr>
      <vt:lpstr>ДЕРЕВЯННЫЕ РАЗВИВАЮЩИЕ ИГРЫ</vt:lpstr>
      <vt:lpstr>Слайд 18</vt:lpstr>
      <vt:lpstr>Дидактические игры.</vt:lpstr>
      <vt:lpstr>МАТРЁШКИ</vt:lpstr>
      <vt:lpstr>ПОДЕЛКИ ИЗ ДЕРЕВА</vt:lpstr>
      <vt:lpstr>Родители принимали активное участие в формировании музея 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 1 «Огонёк»</dc:title>
  <dc:creator>XXX</dc:creator>
  <cp:lastModifiedBy>Пользователь</cp:lastModifiedBy>
  <cp:revision>57</cp:revision>
  <dcterms:created xsi:type="dcterms:W3CDTF">2016-11-29T20:28:39Z</dcterms:created>
  <dcterms:modified xsi:type="dcterms:W3CDTF">2020-09-28T07:18:35Z</dcterms:modified>
</cp:coreProperties>
</file>