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6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6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2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20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1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9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5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1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9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7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1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2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474C-062F-4F3A-9091-4C8D51B172F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3F1FCE-3D3B-490C-8B67-40BE8848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CCBCE-2FA9-45F8-9CD0-27ABB04A6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285750"/>
            <a:ext cx="11015662" cy="238601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Дидактическая настольная игра-*</a:t>
            </a:r>
            <a:r>
              <a:rPr lang="ru-RU" sz="4000" b="1" dirty="0" err="1">
                <a:solidFill>
                  <a:srgbClr val="C00000"/>
                </a:solidFill>
              </a:rPr>
              <a:t>ходилка</a:t>
            </a:r>
            <a:r>
              <a:rPr lang="ru-RU" sz="4000" b="1" dirty="0">
                <a:solidFill>
                  <a:srgbClr val="C00000"/>
                </a:solidFill>
              </a:rPr>
              <a:t>*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Юный спасатель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C59220-EB0B-46B9-ACEE-8A0A22684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86238"/>
            <a:ext cx="4033837" cy="120015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Автор: Воспитатель Щербинина Н.В</a:t>
            </a:r>
          </a:p>
          <a:p>
            <a:r>
              <a:rPr lang="ru-RU" b="1" dirty="0"/>
              <a:t>МДОАУ № 31 «Звездочка»</a:t>
            </a:r>
          </a:p>
          <a:p>
            <a:r>
              <a:rPr lang="ru-RU" b="1" dirty="0"/>
              <a:t>г. Орск Оренбургской области.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1FCD24-EEA6-44E8-A975-98E518D5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7" y="2414588"/>
            <a:ext cx="456896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C73AC-F5AB-48BD-A96E-D743F4ED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</a:t>
            </a:r>
            <a:r>
              <a:rPr lang="ru-RU" b="1" dirty="0">
                <a:solidFill>
                  <a:srgbClr val="C00000"/>
                </a:solidFill>
              </a:rPr>
              <a:t>Настольная игра « Юный Спасатель»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>          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171B0-09B0-4CB7-8820-03C148F8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8952441" cy="4110962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как никогда раньше, мы испытываем огромную тревогу за детей. Задача взрослых состоит не только в том, чтобы самим оберегать и защищать ребенка, но и в том, чтобы подготовить его к встрече с разными сложными, а порой и опасными жизненными ситуациями.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 своим физиологическим особенностям не может самостоятельно определить всю меру опасности своего существования, поэтому на взрослого человека природой возложена миссия защиты своего ребёнка - дать элементарные знания основ безопасности.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 детского сада является охрана жизни и здоровья детей. И в первую очередь - обеспечение безопасности. Только в этом случае можно говорить, что жизнь и здоровье ребенка действительно охраняются.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4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105A0-9BE6-4407-BDD4-9751C716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Настольная игра « Юный Спасатель»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         Цель и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BF583-E971-4829-A669-63B50A8D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Создание условий для закрепления представлений об опасных ситуациях в быту, на дороге, в лесу, о правильных действиях в конкретных ситуациях; развивать внимание; воспитывать сочувственное отношение к пострадавшему.</a:t>
            </a:r>
          </a:p>
          <a:p>
            <a:r>
              <a:rPr lang="ru-RU" sz="2000" b="1" dirty="0"/>
              <a:t>Закрепить знания детей о предметах, которые могут быть источником опасности. </a:t>
            </a:r>
          </a:p>
          <a:p>
            <a:r>
              <a:rPr lang="ru-RU" sz="2000" b="1" dirty="0"/>
              <a:t>Закрепить знания о телефонах служб спасения.</a:t>
            </a:r>
          </a:p>
          <a:p>
            <a:r>
              <a:rPr lang="ru-RU" sz="2000" b="1" dirty="0"/>
              <a:t>Закрепить умение правильно вести себя в экстремальной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51495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0AB4-3137-4B7D-9D5F-8FE1245C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Настольная игра « Юный Спасатель»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              Ход игры: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9575B-FD7E-4EC9-9279-46B38915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5938"/>
            <a:ext cx="9138179" cy="44624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могут принимать участие от 2 до 4 игроков. Игроки выбирают себе фишки и ставят их на старт. Чтобы определить очередность хода каждого игрока, все участники бросают кубик. Первым ходит тот, у кого выпало наибольшее количество очков. Игроки по очереди бросают кубик и передвигают свою фишку на выпавшее на нем количество ходов.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на поле обозначает номер вопроса, на который ребенок должен ответить.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отвечает правильно (рассматривает картинку, и рассказывает, что на ней изображено, почему такое случилось с ребенком, что он сделал неправильно, что теперь делать ребёнку), он получает «фишку-смайлик». Если ребенок ответил неправильно, он пропускает ход.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фишка ребенка остановилась на красном кружке с цифрой (3,9,15,20) ребенок называет телефоны экстренных служб по вопросу воспитателя.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тот, кто первым доберется до финиша и наберет наибольшее количество «фишек-смайликов».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97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41F45-15FC-4BB6-BCAF-95E0ACBE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9" y="440067"/>
            <a:ext cx="8596668" cy="78865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Настольная игра « Юный Спасатель»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245D7A-C86C-48A1-83A0-90FE3B6BC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87" y="4132505"/>
            <a:ext cx="3325943" cy="24944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C26EC-F472-4030-B32F-3ECB6BFDD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96" y="4132925"/>
            <a:ext cx="3325943" cy="24944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85882D-0ECC-4D8D-BCD7-8D07ED232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87" y="1374813"/>
            <a:ext cx="3135691" cy="2489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8CB171-5C38-4EFC-964A-6E2CC24B6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96" y="1369467"/>
            <a:ext cx="3325944" cy="24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F0C3E-455B-40DF-AEF0-678FD1A8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Настольная игра «Юный Спасатель»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4389F1-95B9-4694-A510-46779E5F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99" y="1466321"/>
            <a:ext cx="2997200" cy="22479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23433C-9A6E-413F-8A86-53C97701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8" y="3976114"/>
            <a:ext cx="2091743" cy="2787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FD5265-5CA1-41CC-B1AC-927CD2AF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05" y="4083661"/>
            <a:ext cx="3437572" cy="25728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5DB7D1-703C-4108-AD87-A639607A5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05" y="1303867"/>
            <a:ext cx="3430410" cy="25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5AF51-C879-4EC2-9C59-C8D4F88D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0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Настольная игра «Юный Спасатель»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162649-D79F-44A8-8F5C-BDA44DA0B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7" y="1427958"/>
            <a:ext cx="4666191" cy="349964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D6A55-3CFC-48D2-825D-6C66459F1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94" y="2555281"/>
            <a:ext cx="4516082" cy="33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81FB6B8-D04C-4270-A608-69CAC186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14650"/>
            <a:ext cx="8596668" cy="2028824"/>
          </a:xfrm>
        </p:spPr>
        <p:txBody>
          <a:bodyPr>
            <a:normAutofit/>
          </a:bodyPr>
          <a:lstStyle/>
          <a:p>
            <a:r>
              <a:rPr lang="ru-RU" dirty="0"/>
              <a:t>             </a:t>
            </a:r>
            <a:r>
              <a:rPr lang="ru-RU" sz="4000" b="1" dirty="0">
                <a:solidFill>
                  <a:srgbClr val="C0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078103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416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Дидактическая настольная игра-*ходилка* Юный спасатель  </vt:lpstr>
      <vt:lpstr>     Настольная игра « Юный Спасатель»                         </vt:lpstr>
      <vt:lpstr>Настольная игра « Юный Спасатель»                 Цель и Задачи:</vt:lpstr>
      <vt:lpstr>Настольная игра « Юный Спасатель»                      Ход игры:</vt:lpstr>
      <vt:lpstr>Настольная игра « Юный Спасатель»</vt:lpstr>
      <vt:lpstr>Настольная игра «Юный Спасатель»</vt:lpstr>
      <vt:lpstr>Настольная игра «Юный Спасатель»</vt:lpstr>
      <vt:lpstr>       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игра-*ходилка* Юный спасатель  </dc:title>
  <dc:creator>ПОЛИНА ЛИЗА МАМА</dc:creator>
  <cp:lastModifiedBy>ПОЛИНА ЛИЗА МАМА</cp:lastModifiedBy>
  <cp:revision>4</cp:revision>
  <dcterms:created xsi:type="dcterms:W3CDTF">2026-02-08T09:31:26Z</dcterms:created>
  <dcterms:modified xsi:type="dcterms:W3CDTF">2026-02-09T15:52:07Z</dcterms:modified>
</cp:coreProperties>
</file>