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6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C7DAE-766D-3EE2-DBDE-516BB7960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35E30F-D7AB-DEDF-5153-2519DA6F9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DF67E6-2AA4-56C9-B007-9F3430FCC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8A29-65B9-47E8-B94C-49B9B88362D6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5F7AD-3037-06CB-7BD3-5D8DDC172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5EEB84-5020-6EFA-30D3-57145F0F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399F-627E-4175-91E5-93699F30D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732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3CAFC-413B-8C2C-65FF-84E4A3FC8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8638DE-8850-A91D-A421-0E5E4592B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371B57-57D5-1DD3-291D-88B915528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8A29-65B9-47E8-B94C-49B9B88362D6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FFD072-6BA3-5EDE-D031-906F603D7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A4AEAB-F021-5BC9-B87B-CED54616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399F-627E-4175-91E5-93699F30D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06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D08CFE-F0F7-954E-9233-D5DD64B46D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AFACB4-9868-7D42-AC50-34A35D00E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5FDA55-EE09-8AB4-4564-C724F6ABB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8A29-65B9-47E8-B94C-49B9B88362D6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E2E1F6-1612-E15D-5F79-85128FA3E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1112B9-988C-62C0-F088-E9BD887B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399F-627E-4175-91E5-93699F30D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69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B50F7-C14A-AE2E-4A9F-6F8176FA2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AF5446-C6B0-D270-ECA5-1EF167622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D87668-F5D1-F92B-FC74-A9C6AE16F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8A29-65B9-47E8-B94C-49B9B88362D6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59A80F-98B0-02F8-4A2E-339DF35A0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B74699-0A7C-916A-8C9E-F5EF1A39F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399F-627E-4175-91E5-93699F30D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68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2BFDFC-01B5-C727-5218-991599467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4704B0-75AA-BC60-C7A4-D19C66649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2C76DC-447E-24B4-552D-1E62D7106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8A29-65B9-47E8-B94C-49B9B88362D6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D658D6-8C1E-A8B0-74EE-274F981B0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1369B6-C217-0F08-1D1E-934103155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399F-627E-4175-91E5-93699F30D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42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D73A61-228F-3F27-FFB8-1711B9C81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2A4B96-4B60-63A1-2D0E-58F5E67E3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1BA72F-5199-98B4-3C72-EF7676FBB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2E3455-FD5A-A472-A62B-E27ECDD8A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8A29-65B9-47E8-B94C-49B9B88362D6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C56960-89F5-32DD-81AC-F51BD853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80289E-01A5-08AF-E639-FD626F50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399F-627E-4175-91E5-93699F30D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90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4EBCF-7F24-5990-3D7A-AB112B716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521E59-97C6-A71B-79AE-8456D8634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FAD682-C637-61A0-FDE3-166CB032A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36E4AB-49D8-C479-8A0E-E767F20870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CFC4ED-1A54-915E-7EED-55CF34322F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C715414-08F0-A006-B5BC-19670C631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8A29-65B9-47E8-B94C-49B9B88362D6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4D027A4-A80E-955A-BD70-7F3F0D21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1ECA5E-C177-27F8-3B2C-CF8DC72A3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399F-627E-4175-91E5-93699F30D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957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54DC5-3E17-CE94-4FE6-D2AC6A3FC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A37F76-FE5D-BB14-153C-89B7D4D01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8A29-65B9-47E8-B94C-49B9B88362D6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BC79CA-59D0-BB16-3EDA-18701D8B0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B96CB9-205C-253B-94E4-AE0F905A8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399F-627E-4175-91E5-93699F30D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05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29E7446-9C28-8720-2A25-810B3F400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8A29-65B9-47E8-B94C-49B9B88362D6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D79338A-EF57-24D3-2D99-EA392AE98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C69B46-74E4-64A4-1A8C-DDC041365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399F-627E-4175-91E5-93699F30D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683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F2D04-64AE-0317-B8DB-EAEE5EC44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EB49BD-1D5F-2BD3-5808-68D0A17BD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57DCB1-995A-3D35-9B65-EBC2E33FC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DFC79E-7C69-5FBE-A229-AC47848C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8A29-65B9-47E8-B94C-49B9B88362D6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B479A6-E0A1-3AB6-253C-9693EC26B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7C7CD8-44D6-2667-1737-E3829E7A3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399F-627E-4175-91E5-93699F30D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69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DF92E-A85E-ED51-D868-24ED92163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886FB1-1026-AFA0-7762-1783A947EA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354C71-27CA-A3EF-C421-956EC3892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8C27EE-EE36-B623-4D92-2AE0979CB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8A29-65B9-47E8-B94C-49B9B88362D6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73684C-19D3-68A1-ECB1-CF4A39E20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577348-7E19-747A-3DB5-AF9967F5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399F-627E-4175-91E5-93699F30D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10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25AE25-BA64-3212-5855-EF088FB1A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60B996-151E-BE6C-6978-35C798378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4E102B-AEEC-18B0-DF9F-73DB9507EA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78A29-65B9-47E8-B94C-49B9B88362D6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ED7EB2-E60F-7013-DF9A-38982B09A0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88EBF6-ED39-F76E-7B72-C114A0474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0399F-627E-4175-91E5-93699F30D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27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DE31DF-E741-FA2F-C7A2-BC10E0197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BEA6FC-10D2-C2DF-9970-CD80A4B6C862}"/>
              </a:ext>
            </a:extLst>
          </p:cNvPr>
          <p:cNvSpPr txBox="1"/>
          <p:nvPr/>
        </p:nvSpPr>
        <p:spPr>
          <a:xfrm>
            <a:off x="408562" y="136187"/>
            <a:ext cx="115661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автономное учреждение «Средняя общеобразовательная школа №24 г. Орска»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982BCE-B983-57BF-DA4F-4A75F5A41101}"/>
              </a:ext>
            </a:extLst>
          </p:cNvPr>
          <p:cNvSpPr txBox="1"/>
          <p:nvPr/>
        </p:nvSpPr>
        <p:spPr>
          <a:xfrm>
            <a:off x="2548647" y="1770434"/>
            <a:ext cx="8132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Дидактическая игра по БЖД: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«Подбери знак к картинке»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0971B3-501E-7DEF-3703-2E97CB75F48E}"/>
              </a:ext>
            </a:extLst>
          </p:cNvPr>
          <p:cNvSpPr txBox="1"/>
          <p:nvPr/>
        </p:nvSpPr>
        <p:spPr>
          <a:xfrm>
            <a:off x="8015591" y="4786009"/>
            <a:ext cx="3278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</a:t>
            </a:r>
          </a:p>
          <a:p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Козубова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О.П.</a:t>
            </a:r>
          </a:p>
        </p:txBody>
      </p:sp>
    </p:spTree>
    <p:extLst>
      <p:ext uri="{BB962C8B-B14F-4D97-AF65-F5344CB8AC3E}">
        <p14:creationId xmlns:p14="http://schemas.microsoft.com/office/powerpoint/2010/main" val="210776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5517D8-1B76-9A29-9FC8-CA7F83A03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AC8642-93FD-474F-D941-A333592AACE4}"/>
              </a:ext>
            </a:extLst>
          </p:cNvPr>
          <p:cNvSpPr txBox="1"/>
          <p:nvPr/>
        </p:nvSpPr>
        <p:spPr>
          <a:xfrm>
            <a:off x="2101174" y="603115"/>
            <a:ext cx="96887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знания детей о дорожных знаках, светофоре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со знаками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играющими делят большие карты поровну. Ведущий по очереди показывает карточки с дорожными знаками, тот кому подходит этот знак, забирает его и рассказывает что это за знак, как он называется, в каких ситуациях применяется. Выигрывает тот, кто правильно подобрал знак и смог подробно о нём рассказать.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предназначена для детей 6-7 лет</a:t>
            </a:r>
          </a:p>
        </p:txBody>
      </p:sp>
    </p:spTree>
    <p:extLst>
      <p:ext uri="{BB962C8B-B14F-4D97-AF65-F5344CB8AC3E}">
        <p14:creationId xmlns:p14="http://schemas.microsoft.com/office/powerpoint/2010/main" val="23957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1B22C83-2FAE-5AC0-99B2-05F5EBE98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608FF9-B0F7-5216-77FE-2C4836771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73" y="116019"/>
            <a:ext cx="4770722" cy="36572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BFD559-3967-B948-A151-FFB251C0C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190" y="116019"/>
            <a:ext cx="4112996" cy="365723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A8DB93B-315A-8599-7B74-EFB276E309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381" y="4014842"/>
            <a:ext cx="3636187" cy="272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3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8F0B57-B164-FC0B-50F2-6D6833CAB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8202CF-F088-507B-A06C-ABFE1F8F8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121" y="753161"/>
            <a:ext cx="8672890" cy="56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4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0256DDE-4721-D0D9-FB7D-9346A283A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69C9CB-B8BA-6943-A3F7-2A6670CE0E1A}"/>
              </a:ext>
            </a:extLst>
          </p:cNvPr>
          <p:cNvSpPr txBox="1"/>
          <p:nvPr/>
        </p:nvSpPr>
        <p:spPr>
          <a:xfrm>
            <a:off x="2667938" y="917643"/>
            <a:ext cx="8044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223ABE-6F0F-C2AB-30E2-FFB0551B2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343" y="2057310"/>
            <a:ext cx="3339227" cy="488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5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115</Words>
  <Application>Microsoft Office PowerPoint</Application>
  <PresentationFormat>Широкоэкранный</PresentationFormat>
  <Paragraphs>11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2024-02-01T05:29:42Z</dcterms:created>
  <dcterms:modified xsi:type="dcterms:W3CDTF">2024-02-01T06:05:39Z</dcterms:modified>
</cp:coreProperties>
</file>