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0" r:id="rId3"/>
    <p:sldId id="264" r:id="rId4"/>
    <p:sldId id="263" r:id="rId5"/>
    <p:sldId id="273" r:id="rId6"/>
    <p:sldId id="265" r:id="rId7"/>
    <p:sldId id="274" r:id="rId8"/>
    <p:sldId id="266" r:id="rId9"/>
    <p:sldId id="275" r:id="rId10"/>
    <p:sldId id="267" r:id="rId11"/>
    <p:sldId id="268" r:id="rId12"/>
    <p:sldId id="277" r:id="rId13"/>
    <p:sldId id="278" r:id="rId14"/>
    <p:sldId id="276" r:id="rId15"/>
    <p:sldId id="269" r:id="rId16"/>
    <p:sldId id="279" r:id="rId17"/>
    <p:sldId id="280" r:id="rId18"/>
    <p:sldId id="270" r:id="rId19"/>
    <p:sldId id="271" r:id="rId20"/>
    <p:sldId id="282" r:id="rId21"/>
    <p:sldId id="283" r:id="rId22"/>
    <p:sldId id="281" r:id="rId23"/>
    <p:sldId id="272" r:id="rId24"/>
    <p:sldId id="284" r:id="rId25"/>
    <p:sldId id="285" r:id="rId26"/>
    <p:sldId id="261" r:id="rId27"/>
  </p:sldIdLst>
  <p:sldSz cx="9144000" cy="6858000" type="screen4x3"/>
  <p:notesSz cx="6858000" cy="9144000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2EB"/>
    <a:srgbClr val="6ABAD0"/>
    <a:srgbClr val="473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9993C-3119-4CE0-8BFE-03D79B39ED1A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F26DD-101F-4869-941F-2C01F4EE2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28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F26DD-101F-4869-941F-2C01F4EE28F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90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F26DD-101F-4869-941F-2C01F4EE28F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452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F26DD-101F-4869-941F-2C01F4EE28F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452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8450-27F6-42C9-A674-126DDBB2B543}" type="datetime1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03FBB-2BCA-460C-9764-FF660BCDCB86}" type="datetime1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C88B7-604B-4BBA-98FE-F2E614CD758D}" type="datetime1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397DD-6637-49B1-9EA8-A000DB2DF796}" type="datetime1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75E3-FD87-4511-8623-F64D0E46D9B0}" type="datetime1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1A8F0-E30C-4C45-AF49-731644F987C0}" type="datetime1">
              <a:rPr lang="ru-RU" smtClean="0"/>
              <a:t>24.08.2022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7D00-8E17-4DCE-819E-26DDA527A31C}" type="datetime1">
              <a:rPr lang="ru-RU" smtClean="0"/>
              <a:t>24.08.2022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B72E-BBA2-4C27-A106-C337E4FBC4B2}" type="datetime1">
              <a:rPr lang="ru-RU" smtClean="0"/>
              <a:t>24.08.2022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6800-7EFF-4FC9-8976-7A65D16B6EC4}" type="datetime1">
              <a:rPr lang="ru-RU" smtClean="0"/>
              <a:t>24.08.2022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5DC5-CED6-4D4B-9064-A0EC41555575}" type="datetime1">
              <a:rPr lang="ru-RU" smtClean="0"/>
              <a:t>24.08.2022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5CE0-043A-4FB3-8A87-1A66F5A1929C}" type="datetime1">
              <a:rPr lang="ru-RU" smtClean="0"/>
              <a:t>24.08.2022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A9A59-5251-4824-BB56-AABE4977FD0E}" type="datetime1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2445C-62AA-41B5-81D9-BC1C91F37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-171400"/>
            <a:ext cx="398966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9" y="414394"/>
            <a:ext cx="48965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</a:rPr>
              <a:t>Создание условий для </a:t>
            </a:r>
            <a:r>
              <a:rPr lang="ru-RU" sz="3600" b="1" i="1" dirty="0" smtClean="0">
                <a:solidFill>
                  <a:srgbClr val="C00000"/>
                </a:solidFill>
              </a:rPr>
              <a:t>организации двигательной </a:t>
            </a:r>
            <a:r>
              <a:rPr lang="ru-RU" sz="3600" b="1" i="1" dirty="0">
                <a:solidFill>
                  <a:srgbClr val="C00000"/>
                </a:solidFill>
              </a:rPr>
              <a:t>активности дошкольников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540" y="4437112"/>
            <a:ext cx="468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Сасовская</a:t>
            </a:r>
            <a:r>
              <a:rPr lang="ru-RU" sz="2000" b="1" dirty="0" smtClean="0"/>
              <a:t> Л.Ю. </a:t>
            </a:r>
          </a:p>
          <a:p>
            <a:r>
              <a:rPr lang="ru-RU" sz="2000" b="1" dirty="0" smtClean="0"/>
              <a:t>Ст. воспитатель МДОАУ « Детский сад </a:t>
            </a:r>
          </a:p>
          <a:p>
            <a:r>
              <a:rPr lang="ru-RU" sz="2000" b="1" dirty="0" smtClean="0"/>
              <a:t>№ 60  комбинированного вида»</a:t>
            </a:r>
          </a:p>
          <a:p>
            <a:r>
              <a:rPr lang="ru-RU" sz="2000" b="1" dirty="0" smtClean="0"/>
              <a:t> г. Орска</a:t>
            </a:r>
            <a:endParaRPr lang="ru-RU" sz="2000" b="1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4" name="Объект 3" descr="C:\Users\Детсад 60\Desktop\физкульт\20170529_11080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4075509" cy="5434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Детсад 60\Desktop\физкульт\20170529_1413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8"/>
            <a:ext cx="4104456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25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4" name="Объект 3" descr="C:\Users\Детсад 60\Desktop\физкульт\20170529_15564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636343" cy="3096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Детсад 60\Desktop\физкульт\20170529_1610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84984"/>
            <a:ext cx="5184576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397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Оборудование в группах для детей с ОВЗ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5" name="Объект 4" descr="C:\Users\Детсад 60\Desktop\физкульт\к лаборат\5 гр ЗОЖ\IMG_20220420_12024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764704"/>
            <a:ext cx="3168352" cy="375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Детсад 60\Desktop\физкульт\к лаборат\5 гр ЗОЖ\IMG_20220420_1203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80680"/>
            <a:ext cx="3384376" cy="2888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61894"/>
            <a:ext cx="2736304" cy="348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309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5" name="Picture 1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420" y="3356992"/>
            <a:ext cx="2520280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6672"/>
            <a:ext cx="3024336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288032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9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Мобильное выносное оборудование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5" name="Picture 2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88843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Детсад 60\Desktop\физкульт\стационарное оборудование\20180904_1526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3888432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13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6146" name="Picture 2" descr="C:\Users\Детсад 60\Desktop\физкульт\стационарное оборудование\20180904_1529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564395" cy="5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етсад 60\Desktop\физкульт\стационарное оборудование\20180904_1527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403244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11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Парашют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5" name="Объект 4" descr="C:\Users\Детсад 60\Desktop\физкульт\20220715_11024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744416" cy="54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Детсад 60\Desktop\физкульт\20220715_1108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4104456" cy="54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477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Спортивные площадки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5" name="Объект 4" descr="C:\Users\Детсад 60\Desktop\физкульт\к лаборат\IMG_248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1"/>
            <a:ext cx="3888432" cy="288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Детсад 60\Desktop\физкульт\спорт площадка\IMG_20200731_1244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4248472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Детсад 60\Desktop\физкульт\к лаборат\20180904_1528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2376264" cy="278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Детсад 60\Desktop\физкульт\к лаборат\P813005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36581"/>
            <a:ext cx="2448272" cy="283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Детсад 60\Desktop\физкульт\20220706_07464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36581"/>
            <a:ext cx="2736304" cy="2830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11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4" name="Объект 3" descr="C:\Users\Детсад 60\Desktop\физкульт\20220706_07455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960440" cy="626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Детсад 60\Desktop\физкульт\20220706_0746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3960440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28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4" name="Объект 3" descr="C:\Users\Детсад 60\Desktop\физкульт\P813005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2736303" cy="374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Детсад 60\Desktop\физкульт\P81300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2" y="260648"/>
            <a:ext cx="2863726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Детсад 60\Desktop\физкульт\P81300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7" y="3356992"/>
            <a:ext cx="3057525" cy="330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Детсад 60\Desktop\detskaya-razvlekatelnaya-programma-00-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75" y="1052736"/>
            <a:ext cx="2232248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Детсад 60\Desktop\i_01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25144"/>
            <a:ext cx="2016224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Детсад 60\Desktop\kisspng-hopscotch-drawing-game-child-make-believe-5aeecf2f9129c4.625344171525600047594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725144"/>
            <a:ext cx="1944216" cy="1368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91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484784"/>
            <a:ext cx="8568952" cy="4963690"/>
          </a:xfrm>
          <a:prstGeom prst="rect">
            <a:avLst/>
          </a:prstGeom>
          <a:solidFill>
            <a:schemeClr val="lt1">
              <a:alpha val="6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16632"/>
            <a:ext cx="8568952" cy="1080120"/>
          </a:xfrm>
          <a:prstGeom prst="rect">
            <a:avLst/>
          </a:prstGeom>
          <a:solidFill>
            <a:schemeClr val="lt1">
              <a:alpha val="6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Движение – это жизнь!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-315416"/>
            <a:ext cx="2341172" cy="2664296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9" name="Рисунок 8" descr="C:\Users\Детсад 60\Desktop\slide13-l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568952" cy="4963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Праздники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5" name="Объект 4" descr="C:\Users\Детсад 60\Desktop\физкульт\IMG_188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3" y="692697"/>
            <a:ext cx="3805025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Детсад 60\Desktop\физкульт\IMG_18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3672408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Детсад 60\Desktop\физкульт\SAM_77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2088232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Детсад 60\Desktop\физкульт\SAM_774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512" y="3853408"/>
            <a:ext cx="1949450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Детсад 60\Desktop\физкульт\SAM_785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853408"/>
            <a:ext cx="1905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59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5" name="Объект 4" descr="C:\Users\Детсад 60\Desktop\физкульт\к лаборат\IMG-94f68df920866132788be3a2a7c3df9f-V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42115"/>
            <a:ext cx="5760640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Детсад 60\Desktop\физкульт\P603038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968552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41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Малые спортивные формы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5" name="Объект 4" descr="C:\Users\Детсад 60\Desktop\физкульт\20220706_07371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7"/>
            <a:ext cx="2448272" cy="5256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Детсад 60\Desktop\физкульт\20220706_0739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836712"/>
            <a:ext cx="2520280" cy="511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Детсад 60\Desktop\физкульт\20220706_0739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836712"/>
            <a:ext cx="2232248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690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4" name="Объект 3" descr="C:\Users\Детсад 60\Desktop\физкульт\20220706_07410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2736304" cy="532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Детсад 60\Desktop\физкульт\20220706_0743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7" y="764704"/>
            <a:ext cx="2828925" cy="525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Детсад 60\Desktop\физкульт\20220706_0742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64704"/>
            <a:ext cx="2520280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764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5" name="Объект 4" descr="C:\Users\Детсад 60\Desktop\физкульт\20220714_08350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04664"/>
            <a:ext cx="3816424" cy="61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Детсад 60\Desktop\физкульт\20220714_0841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3816424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28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Основные принципы для построения среды для формирования двигательной активности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•    </a:t>
            </a:r>
            <a:r>
              <a:rPr lang="ru-RU" sz="2800" dirty="0"/>
              <a:t>обеспечение баланса между совместной и индивидуальной деятельностью детей;</a:t>
            </a:r>
          </a:p>
          <a:p>
            <a:pPr marL="0" indent="0">
              <a:buNone/>
            </a:pPr>
            <a:r>
              <a:rPr lang="ru-RU" sz="2800" dirty="0"/>
              <a:t>•    организация «зон приватности»;</a:t>
            </a:r>
          </a:p>
          <a:p>
            <a:pPr marL="0" indent="0">
              <a:buNone/>
            </a:pPr>
            <a:r>
              <a:rPr lang="ru-RU" sz="2800" dirty="0"/>
              <a:t>•    предоставление права и свободы выбора;</a:t>
            </a:r>
          </a:p>
          <a:p>
            <a:pPr marL="0" indent="0">
              <a:buNone/>
            </a:pPr>
            <a:r>
              <a:rPr lang="ru-RU" sz="2800" dirty="0"/>
              <a:t>•    создание условий для моделирования, поиска, экспериментирования;</a:t>
            </a:r>
          </a:p>
          <a:p>
            <a:pPr marL="0" indent="0">
              <a:buNone/>
            </a:pPr>
            <a:r>
              <a:rPr lang="ru-RU" sz="2800" dirty="0"/>
              <a:t>•    </a:t>
            </a:r>
            <a:r>
              <a:rPr lang="ru-RU" sz="2800" dirty="0" err="1"/>
              <a:t>полифункциональность</a:t>
            </a:r>
            <a:r>
              <a:rPr lang="ru-RU" sz="2800" dirty="0"/>
              <a:t> использования помещения и оборудования;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44" y="4941168"/>
            <a:ext cx="2850170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79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650"/>
            <a:ext cx="9144000" cy="59988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1600" y="4725144"/>
            <a:ext cx="74168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i="1" dirty="0" smtClean="0">
                <a:solidFill>
                  <a:srgbClr val="C00000"/>
                </a:solidFill>
              </a:rPr>
              <a:t>Спасибо!</a:t>
            </a:r>
            <a:endParaRPr lang="ru-RU" sz="11500" i="1" dirty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2078" y="1340768"/>
            <a:ext cx="8568952" cy="4315618"/>
          </a:xfrm>
          <a:prstGeom prst="rect">
            <a:avLst/>
          </a:prstGeom>
          <a:solidFill>
            <a:schemeClr val="lt1">
              <a:alpha val="6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замкнутым перенасыщенным пространством групп и квартир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ограничением двигательной активности на прогулках (сокращение игровых площадок, большое количество транспорта)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требованиями (запреты) взрослых (не лезь, не беги, испачкаешься, упадешь и т.п.)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преобладанием статичного времяпровождения (просмотр телепередач, компьютерные и настольные игры, игры с конструктором, занятия изобразительной деятельностью и т.д.)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генетической наследственностью (по последним статистическим данным только 10% детей являются условно здоровыми).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16632"/>
            <a:ext cx="8568952" cy="1080120"/>
          </a:xfrm>
          <a:prstGeom prst="rect">
            <a:avLst/>
          </a:prstGeom>
          <a:solidFill>
            <a:schemeClr val="lt1">
              <a:alpha val="6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Современные условия: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44" y="4941168"/>
            <a:ext cx="2850170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0996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026" name="Picture 2" descr="D:\Диск E\фото дс\23 февраля\20200221_1016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1"/>
            <a:ext cx="3024652" cy="496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етсад 60\Desktop\физкульт\физкультурный зал\DSC066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701" y="4697823"/>
            <a:ext cx="3264982" cy="220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741" y="188640"/>
            <a:ext cx="3437942" cy="197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164632"/>
            <a:ext cx="3408069" cy="256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2078" y="1484784"/>
            <a:ext cx="8568952" cy="5040560"/>
          </a:xfrm>
          <a:prstGeom prst="rect">
            <a:avLst/>
          </a:prstGeom>
          <a:solidFill>
            <a:schemeClr val="lt1">
              <a:alpha val="6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alt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16632"/>
            <a:ext cx="8568952" cy="1296144"/>
          </a:xfrm>
          <a:prstGeom prst="rect">
            <a:avLst/>
          </a:prstGeom>
          <a:solidFill>
            <a:schemeClr val="lt1">
              <a:alpha val="6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+mj-lt"/>
              </a:rPr>
              <a:t>Оборудование для развития  двигательной активности в групповых ячейках</a:t>
            </a:r>
          </a:p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Мобильный спортивный центр физического развития </a:t>
            </a:r>
          </a:p>
          <a:p>
            <a:endParaRPr lang="ru-RU" sz="2400" b="1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90" y="1412776"/>
            <a:ext cx="433086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Детсад 60\Desktop\физкульт\DSC_293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58" y="3789040"/>
            <a:ext cx="3842290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Детсад 60\Desktop\fJqO9FFF1ug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09120"/>
            <a:ext cx="2232248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Детсад 60\Desktop\png-clipart-rhythmic-gymnastics-gymnastics-child-photography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44824"/>
            <a:ext cx="1800200" cy="14660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674308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3074" name="Picture 2" descr="C:\Users\Детсад 60\Desktop\физкульт\DSC_30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560" y="176955"/>
            <a:ext cx="5130920" cy="332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Детсад 60\Desktop\физкульт\IMG_52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808312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Детсад 60\Desktop\физкульт\IMG_527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17032"/>
            <a:ext cx="5184576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Детсад 60\Desktop\fJqO9FFF1ug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25144"/>
            <a:ext cx="2232248" cy="1728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192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Стационарные спортивные уголки в группах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9" name="Объект 8" descr="C:\Users\Детсад 60\Desktop\физкульт\DSC_297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176464" cy="547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Детсад 60\Desktop\физкульт\к лаборат\DSC_30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6"/>
            <a:ext cx="4032448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622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4" name="Объект 3" descr="C:\Users\Детсад 60\Desktop\физкульт\DSC_297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3982"/>
            <a:ext cx="4258816" cy="3469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Детсад 60\Desktop\физкульт\IMG_697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4104456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Детсад 60\Desktop\istockphoto-849432464-612x6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65104"/>
            <a:ext cx="2088232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Детсад 60\Desktop\istockphoto-849432464-612x6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371" y="620688"/>
            <a:ext cx="1584176" cy="1296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74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20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Элементы игрового материала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5" name="Picture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888432" cy="266429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6" name="Рисунок 5" descr="C:\Users\Детсад 60\Desktop\физкульт\к лаборат\P331006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2736"/>
            <a:ext cx="3672408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Детсад 60\Desktop\физкульт\к лаборат\P331006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3816424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Детсад 60\Desktop\физкульт\к лаборат\DSC_305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33056"/>
            <a:ext cx="3672408" cy="2615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054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82d47a9c9bcd8c4f2f5c7f1a60cb2678ef1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232</Words>
  <Application>Microsoft Office PowerPoint</Application>
  <PresentationFormat>Экран (4:3)</PresentationFormat>
  <Paragraphs>58</Paragraphs>
  <Slides>26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Стационарные спортивные уголки в группах</vt:lpstr>
      <vt:lpstr>Презентация PowerPoint</vt:lpstr>
      <vt:lpstr>Элементы игрового материала</vt:lpstr>
      <vt:lpstr>Презентация PowerPoint</vt:lpstr>
      <vt:lpstr>Презентация PowerPoint</vt:lpstr>
      <vt:lpstr>Оборудование в группах для детей с ОВЗ</vt:lpstr>
      <vt:lpstr>Презентация PowerPoint</vt:lpstr>
      <vt:lpstr>Мобильное выносное оборудование</vt:lpstr>
      <vt:lpstr>Презентация PowerPoint</vt:lpstr>
      <vt:lpstr>Парашют</vt:lpstr>
      <vt:lpstr>Спортивные площадки</vt:lpstr>
      <vt:lpstr>Презентация PowerPoint</vt:lpstr>
      <vt:lpstr>Презентация PowerPoint</vt:lpstr>
      <vt:lpstr>Праздники</vt:lpstr>
      <vt:lpstr>Презентация PowerPoint</vt:lpstr>
      <vt:lpstr>Малые спортивные формы</vt:lpstr>
      <vt:lpstr>Презентация PowerPoint</vt:lpstr>
      <vt:lpstr>Презентация PowerPoint</vt:lpstr>
      <vt:lpstr>Основные принципы для построения среды для формирования двигательной активности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Детсад 60</cp:lastModifiedBy>
  <cp:revision>28</cp:revision>
  <dcterms:created xsi:type="dcterms:W3CDTF">2015-03-05T13:12:10Z</dcterms:created>
  <dcterms:modified xsi:type="dcterms:W3CDTF">2022-08-24T05:26:52Z</dcterms:modified>
</cp:coreProperties>
</file>