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xml" Extension="xml"/>
  <Default ContentType="application/vnd.openxmlformats-package.relationships+xml" Extension="rels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tableStyles+xml" PartName="/ppt/tableStyles.xml"/>
  <Override ContentType="application/vnd.openxmlformats-officedocument.theme+xml" PartName="/ppt/theme/theme1.xml"/>
</Types>
</file>

<file path=_rels/.rels><?xml version="1.0" encoding="UTF-8" standalone="no" ?>
<Relationships xmlns="http://schemas.openxmlformats.org/package/2006/relationships">
  <Relationship Id="rId1" Target="ppt/presentation.xml" Type="http://schemas.openxmlformats.org/officeDocument/2006/relationships/officeDocument"/>
  <Relationship Id="rId2" Target="docProps/app.xml" Type="http://schemas.openxmlformats.org/officeDocument/2006/relationships/extended-properties"/>
  <Relationship Id="rId3" Target="docProps/core.xml" Type="http://schemas.openxmlformats.org/package/2006/relationships/metadata/core-properties"/>
</Relationships>

</file>

<file path=ppt/presentation.xml><?xml version="1.0" encoding="utf-8"?>
<p:presentation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9144000" cy="6858000"/>
  <p:notesSz cx="6858000" cy="9144000"/>
</p:presentation>
</file>

<file path=ppt/tableStyles.xml><?xml version="1.0" encoding="utf-8"?>
<a:tblStyleLs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def="{5C22544A-7EE6-4342-B048-85BDC9FD1C3A}"/>
</file>

<file path=ppt/_rels/presentation.xml.rels><?xml version="1.0" encoding="UTF-8" standalone="no" ?>
<Relationships xmlns="http://schemas.openxmlformats.org/package/2006/relationships">
  <Relationship Id="rId7" Target="slides/slide5.xml" Type="http://schemas.openxmlformats.org/officeDocument/2006/relationships/slide"/>
  <Relationship Id="rId6" Target="slides/slide4.xml" Type="http://schemas.openxmlformats.org/officeDocument/2006/relationships/slide"/>
  <Relationship Id="rId14" Target="slides/slide12.xml" Type="http://schemas.openxmlformats.org/officeDocument/2006/relationships/slide"/>
  <Relationship Id="rId13" Target="slides/slide11.xml" Type="http://schemas.openxmlformats.org/officeDocument/2006/relationships/slide"/>
  <Relationship Id="rId4" Target="slides/slide2.xml" Type="http://schemas.openxmlformats.org/officeDocument/2006/relationships/slide"/>
  <Relationship Id="rId3" Target="slides/slide1.xml" Type="http://schemas.openxmlformats.org/officeDocument/2006/relationships/slide"/>
  <Relationship Id="rId12" Target="slides/slide10.xml" Type="http://schemas.openxmlformats.org/officeDocument/2006/relationships/slide"/>
  <Relationship Id="rId10" Target="slides/slide8.xml" Type="http://schemas.openxmlformats.org/officeDocument/2006/relationships/slide"/>
  <Relationship Id="rId5" Target="slides/slide3.xml" Type="http://schemas.openxmlformats.org/officeDocument/2006/relationships/slide"/>
  <Relationship Id="rId11" Target="slides/slide9.xml" Type="http://schemas.openxmlformats.org/officeDocument/2006/relationships/slide"/>
  <Relationship Id="rId8" Target="slides/slide6.xml" Type="http://schemas.openxmlformats.org/officeDocument/2006/relationships/slide"/>
  <Relationship Id="rId2" Target="slideMasters/slideMaster1.xml" Type="http://schemas.openxmlformats.org/officeDocument/2006/relationships/slideMaster"/>
  <Relationship Id="rId9" Target="slides/slide7.xml" Type="http://schemas.openxmlformats.org/officeDocument/2006/relationships/slide"/>
  <Relationship Id="rId15" Target="tableStyles.xml" Type="http://schemas.openxmlformats.org/officeDocument/2006/relationships/tableStyles"/>
  <Relationship Id="rId1" Target="theme/theme1.xml" Type="http://schemas.openxmlformats.org/officeDocument/2006/relationships/theme"/>
</Relationships>

</file>

<file path=ppt/slideLayouts/_rels/slideLayout1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10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11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2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3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4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5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6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7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8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9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slideLayout1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title">
  <p:cSld name="Title">
    <p:spTree>
      <p:nvGrpSpPr>
        <p:cNvPr hidden="false" id="22" name="GroupShape 22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23" name="Shape 23"/>
          <p:cNvSpPr txBox="true"/>
          <p:nvPr isPhoto="false">
            <p:ph idx="0" type="title"/>
          </p:nvPr>
        </p:nvSpPr>
        <p:spPr>
          <a:xfrm flipH="false" flipV="false" rot="0"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hidden="false" id="24" name="Shape 24"/>
          <p:cNvSpPr txBox="true"/>
          <p:nvPr isPhoto="false">
            <p:ph idx="1" type="subTitle"/>
          </p:nvPr>
        </p:nvSpPr>
        <p:spPr>
          <a:xfrm flipH="false" flipV="false" rot="0"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defPPr/>
            <a:lvl1pPr algn="ctr" indent="0" lvl="0" mar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algn="ctr" indent="0" lvl="1" marL="45720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algn="ctr" indent="0" lvl="2" marL="91440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algn="ctr" indent="0" lvl="3" marL="137160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algn="ctr" indent="0" lvl="4" marL="182880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algn="ctr" indent="0" lvl="5" marL="228600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algn="ctr" indent="0" lvl="6" marL="274320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algn="ctr" indent="0" lvl="7" marL="320040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algn="ctr" indent="0" lvl="8" marL="365760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t>Образец подзаголовка</a:t>
            </a:r>
          </a:p>
        </p:txBody>
      </p:sp>
      <p:sp>
        <p:nvSpPr>
          <p:cNvPr hidden="false" id="25" name="Shape 25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25.04.2020</a:t>
            </a:r>
          </a:p>
        </p:txBody>
      </p:sp>
      <p:sp>
        <p:nvSpPr>
          <p:cNvPr hidden="false" id="26" name="Shape 26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27" name="Shape 27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vertTx">
  <p:cSld name="Title and Vertical Text">
    <p:spTree>
      <p:nvGrpSpPr>
        <p:cNvPr hidden="false" id="64" name="GroupShape 64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65" name="Shape 65"/>
          <p:cNvSpPr txBox="true"/>
          <p:nvPr isPhoto="false">
            <p:ph idx="0"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hidden="false" id="66" name="Shape 66"/>
          <p:cNvSpPr txBox="true"/>
          <p:nvPr isPhoto="false">
            <p:ph idx="1" type="body"/>
          </p:nvPr>
        </p:nvSpPr>
        <p:spPr>
          <a:prstGeom prst="rect">
            <a:avLst/>
          </a:prstGeom>
        </p:spPr>
        <p:txBody>
          <a:bodyPr vert="eaVert"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hidden="false" id="67" name="Shape 67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25.04.2020</a:t>
            </a:r>
          </a:p>
        </p:txBody>
      </p:sp>
      <p:sp>
        <p:nvSpPr>
          <p:cNvPr hidden="false" id="68" name="Shape 68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69" name="Shape 69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vertTitleAndTx">
  <p:cSld name="Vertical Title and Text">
    <p:spTree>
      <p:nvGrpSpPr>
        <p:cNvPr hidden="false" id="28" name="GroupShape 28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29" name="Shape 29"/>
          <p:cNvSpPr txBox="true"/>
          <p:nvPr isPhoto="false">
            <p:ph idx="0" type="title"/>
          </p:nvPr>
        </p:nvSpPr>
        <p:spPr>
          <a:xfrm flipH="false" flipV="false" rot="0"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hidden="false" id="30" name="Shape 30"/>
          <p:cNvSpPr txBox="true"/>
          <p:nvPr isPhoto="false">
            <p:ph idx="1" type="body"/>
          </p:nvPr>
        </p:nvSpPr>
        <p:spPr>
          <a:xfrm flipH="false" flipV="false" rot="0"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hidden="false" id="31" name="Shape 31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25.04.2020</a:t>
            </a:r>
          </a:p>
        </p:txBody>
      </p:sp>
      <p:sp>
        <p:nvSpPr>
          <p:cNvPr hidden="false" id="32" name="Shape 32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33" name="Shape 33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obj">
  <p:cSld name="Title and Content">
    <p:spTree>
      <p:nvGrpSpPr>
        <p:cNvPr hidden="false" id="70" name="GroupShape 70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71" name="Shape 71"/>
          <p:cNvSpPr txBox="true"/>
          <p:nvPr isPhoto="false">
            <p:ph idx="0"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hidden="false" id="72" name="Shape 72"/>
          <p:cNvSpPr txBox="true"/>
          <p:nvPr isPhoto="false">
            <p:ph idx="1" type="body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hidden="false" id="73" name="Shape 73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25.04.2020</a:t>
            </a:r>
          </a:p>
        </p:txBody>
      </p:sp>
      <p:sp>
        <p:nvSpPr>
          <p:cNvPr hidden="false" id="74" name="Shape 74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75" name="Shape 75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secHead">
  <p:cSld name="Title and Subtitle">
    <p:spTree>
      <p:nvGrpSpPr>
        <p:cNvPr hidden="false" id="12" name="GroupShape 12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13" name="Shape 13"/>
          <p:cNvSpPr txBox="true"/>
          <p:nvPr isPhoto="false">
            <p:ph idx="0" type="title"/>
          </p:nvPr>
        </p:nvSpPr>
        <p:spPr>
          <a:xfrm flipH="false" flipV="false" rot="0"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defPPr/>
            <a:lvl1pPr algn="l" lvl="0">
              <a:defRPr b="true" cap="all" sz="4000"/>
            </a:lvl1pPr>
          </a:lstStyle>
          <a:p>
            <a:r>
              <a:t>Образец заголовка</a:t>
            </a:r>
          </a:p>
        </p:txBody>
      </p:sp>
      <p:sp>
        <p:nvSpPr>
          <p:cNvPr hidden="false" id="14" name="Shape 14"/>
          <p:cNvSpPr txBox="true"/>
          <p:nvPr isPhoto="false">
            <p:ph idx="1" type="body"/>
          </p:nvPr>
        </p:nvSpPr>
        <p:spPr>
          <a:xfrm flipH="false" flipV="false" rot="0">
            <a:off x="722313" y="2906713"/>
            <a:ext cx="7772400" cy="1500186"/>
          </a:xfrm>
          <a:prstGeom prst="rect">
            <a:avLst/>
          </a:prstGeom>
        </p:spPr>
        <p:txBody>
          <a:bodyPr anchor="b"/>
          <a:lstStyle>
            <a:defPPr/>
            <a:lvl1pPr indent="0" lvl="0" mar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indent="0" lvl="1" marL="4572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indent="0" lvl="2" marL="914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lvl="3" marL="1371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lvl="4" marL="18288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lvl="5" marL="22860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lvl="6" marL="27432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lvl="7" marL="32004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lvl="8" marL="3657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hidden="false" id="15" name="Shape 15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25.04.2020</a:t>
            </a:r>
          </a:p>
        </p:txBody>
      </p:sp>
      <p:sp>
        <p:nvSpPr>
          <p:cNvPr hidden="false" id="16" name="Shape 16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17" name="Shape 17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titleOnly">
  <p:cSld name="Slide Title">
    <p:spTree>
      <p:nvGrpSpPr>
        <p:cNvPr hidden="false" id="7" name="GroupShape 7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8" name="Shape 8"/>
          <p:cNvSpPr txBox="true"/>
          <p:nvPr isPhoto="false">
            <p:ph idx="0"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hidden="false" id="9" name="Shape 9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25.04.2020</a:t>
            </a:r>
          </a:p>
        </p:txBody>
      </p:sp>
      <p:sp>
        <p:nvSpPr>
          <p:cNvPr hidden="false" id="10" name="Shape 10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11" name="Shape 11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twoObj">
  <p:cSld name="Title and Two Columns">
    <p:spTree>
      <p:nvGrpSpPr>
        <p:cNvPr hidden="false" id="50" name="GroupShape 50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51" name="Shape 51"/>
          <p:cNvSpPr txBox="true"/>
          <p:nvPr isPhoto="false">
            <p:ph idx="0"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hidden="false" id="52" name="Shape 52"/>
          <p:cNvSpPr txBox="true"/>
          <p:nvPr isPhoto="false">
            <p:ph idx="1" type="body"/>
          </p:nvPr>
        </p:nvSpPr>
        <p:spPr>
          <a:xfrm flipH="false" flipV="false" rot="0"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defPPr/>
            <a:lvl1pPr lvl="0">
              <a:defRPr sz="2800"/>
            </a:lvl1pPr>
            <a:lvl2pPr lvl="1">
              <a:defRPr sz="2400"/>
            </a:lvl2pPr>
            <a:lvl3pPr lvl="2">
              <a:defRPr sz="2000"/>
            </a:lvl3pPr>
            <a:lvl4pPr lvl="3">
              <a:defRPr sz="1800"/>
            </a:lvl4pPr>
            <a:lvl5pPr lvl="4">
              <a:defRPr sz="1800"/>
            </a:lvl5pPr>
            <a:lvl6pPr lvl="5">
              <a:defRPr sz="1800"/>
            </a:lvl6pPr>
            <a:lvl7pPr lvl="6">
              <a:defRPr sz="1800"/>
            </a:lvl7pPr>
            <a:lvl8pPr lvl="7">
              <a:defRPr sz="1800"/>
            </a:lvl8pPr>
            <a:lvl9pPr lvl="8">
              <a:defRPr sz="1800"/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hidden="false" id="53" name="Shape 53"/>
          <p:cNvSpPr txBox="true"/>
          <p:nvPr isPhoto="false">
            <p:ph idx="2" type="body"/>
          </p:nvPr>
        </p:nvSpPr>
        <p:spPr>
          <a:xfrm flipH="false" flipV="false" rot="0"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defPPr/>
            <a:lvl1pPr lvl="0">
              <a:defRPr sz="2800"/>
            </a:lvl1pPr>
            <a:lvl2pPr lvl="1">
              <a:defRPr sz="2400"/>
            </a:lvl2pPr>
            <a:lvl3pPr lvl="2">
              <a:defRPr sz="2000"/>
            </a:lvl3pPr>
            <a:lvl4pPr lvl="3">
              <a:defRPr sz="1800"/>
            </a:lvl4pPr>
            <a:lvl5pPr lvl="4">
              <a:defRPr sz="1800"/>
            </a:lvl5pPr>
            <a:lvl6pPr lvl="5">
              <a:defRPr sz="1800"/>
            </a:lvl6pPr>
            <a:lvl7pPr lvl="6">
              <a:defRPr sz="1800"/>
            </a:lvl7pPr>
            <a:lvl8pPr lvl="7">
              <a:defRPr sz="1800"/>
            </a:lvl8pPr>
            <a:lvl9pPr lvl="8">
              <a:defRPr sz="1800"/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hidden="false" id="54" name="Shape 54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25.04.2020</a:t>
            </a:r>
          </a:p>
        </p:txBody>
      </p:sp>
      <p:sp>
        <p:nvSpPr>
          <p:cNvPr hidden="false" id="55" name="Shape 55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56" name="Shape 56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blank">
  <p:cSld name="Blank">
    <p:spTree>
      <p:nvGrpSpPr>
        <p:cNvPr hidden="false" id="18" name="GroupShape 18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19" name="Shape 19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25.04.2020</a:t>
            </a:r>
          </a:p>
        </p:txBody>
      </p:sp>
      <p:sp>
        <p:nvSpPr>
          <p:cNvPr hidden="false" id="20" name="Shape 20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21" name="Shape 21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twoTxTwoObj">
  <p:cSld name="Comparison">
    <p:spTree>
      <p:nvGrpSpPr>
        <p:cNvPr hidden="false" id="34" name="GroupShape 34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35" name="Shape 35"/>
          <p:cNvSpPr txBox="true"/>
          <p:nvPr isPhoto="false">
            <p:ph idx="0"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hidden="false" id="36" name="Shape 36"/>
          <p:cNvSpPr txBox="true"/>
          <p:nvPr isPhoto="false">
            <p:ph idx="1" type="body"/>
          </p:nvPr>
        </p:nvSpPr>
        <p:spPr>
          <a:xfrm flipH="false" flipV="false" rot="0"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defPPr/>
            <a:lvl1pPr indent="0" lvl="0" marL="0">
              <a:buNone/>
              <a:defRPr b="true" sz="2400"/>
            </a:lvl1pPr>
            <a:lvl2pPr indent="0" lvl="1" marL="457200">
              <a:buNone/>
              <a:defRPr b="true" sz="2000"/>
            </a:lvl2pPr>
            <a:lvl3pPr indent="0" lvl="2" marL="914400">
              <a:buNone/>
              <a:defRPr b="true" sz="1800"/>
            </a:lvl3pPr>
            <a:lvl4pPr indent="0" lvl="3" marL="1371600">
              <a:buNone/>
              <a:defRPr b="true" sz="1600"/>
            </a:lvl4pPr>
            <a:lvl5pPr indent="0" lvl="4" marL="1828800">
              <a:buNone/>
              <a:defRPr b="true" sz="1600"/>
            </a:lvl5pPr>
            <a:lvl6pPr indent="0" lvl="5" marL="2286000">
              <a:buNone/>
              <a:defRPr b="true" sz="1600"/>
            </a:lvl6pPr>
            <a:lvl7pPr indent="0" lvl="6" marL="2743200">
              <a:buNone/>
              <a:defRPr b="true" sz="1600"/>
            </a:lvl7pPr>
            <a:lvl8pPr indent="0" lvl="7" marL="3200400">
              <a:buNone/>
              <a:defRPr b="true" sz="1600"/>
            </a:lvl8pPr>
            <a:lvl9pPr indent="0" lvl="8" marL="3657600">
              <a:buNone/>
              <a:defRPr b="true" sz="1600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hidden="false" id="37" name="Shape 37"/>
          <p:cNvSpPr txBox="true"/>
          <p:nvPr isPhoto="false">
            <p:ph idx="2" type="body"/>
          </p:nvPr>
        </p:nvSpPr>
        <p:spPr>
          <a:xfrm flipH="false" flipV="false" rot="0"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defPPr/>
            <a:lvl1pPr lvl="0">
              <a:defRPr sz="2400"/>
            </a:lvl1pPr>
            <a:lvl2pPr lvl="1">
              <a:defRPr sz="2000"/>
            </a:lvl2pPr>
            <a:lvl3pPr lvl="2">
              <a:defRPr sz="1800"/>
            </a:lvl3pPr>
            <a:lvl4pPr lvl="3">
              <a:defRPr sz="1600"/>
            </a:lvl4pPr>
            <a:lvl5pPr lvl="4">
              <a:defRPr sz="1600"/>
            </a:lvl5pPr>
            <a:lvl6pPr lvl="5">
              <a:defRPr sz="1600"/>
            </a:lvl6pPr>
            <a:lvl7pPr lvl="6">
              <a:defRPr sz="1600"/>
            </a:lvl7pPr>
            <a:lvl8pPr lvl="7">
              <a:defRPr sz="1600"/>
            </a:lvl8pPr>
            <a:lvl9pPr lvl="8">
              <a:defRPr sz="1600"/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hidden="false" id="38" name="Shape 38"/>
          <p:cNvSpPr txBox="true"/>
          <p:nvPr isPhoto="false">
            <p:ph idx="3" type="body"/>
          </p:nvPr>
        </p:nvSpPr>
        <p:spPr>
          <a:xfrm flipH="false" flipV="false" rot="0"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defPPr/>
            <a:lvl1pPr indent="0" lvl="0" marL="0">
              <a:buNone/>
              <a:defRPr b="true" sz="2400"/>
            </a:lvl1pPr>
            <a:lvl2pPr indent="0" lvl="1" marL="457200">
              <a:buNone/>
              <a:defRPr b="true" sz="2000"/>
            </a:lvl2pPr>
            <a:lvl3pPr indent="0" lvl="2" marL="914400">
              <a:buNone/>
              <a:defRPr b="true" sz="1800"/>
            </a:lvl3pPr>
            <a:lvl4pPr indent="0" lvl="3" marL="1371600">
              <a:buNone/>
              <a:defRPr b="true" sz="1600"/>
            </a:lvl4pPr>
            <a:lvl5pPr indent="0" lvl="4" marL="1828800">
              <a:buNone/>
              <a:defRPr b="true" sz="1600"/>
            </a:lvl5pPr>
            <a:lvl6pPr indent="0" lvl="5" marL="2286000">
              <a:buNone/>
              <a:defRPr b="true" sz="1600"/>
            </a:lvl6pPr>
            <a:lvl7pPr indent="0" lvl="6" marL="2743200">
              <a:buNone/>
              <a:defRPr b="true" sz="1600"/>
            </a:lvl7pPr>
            <a:lvl8pPr indent="0" lvl="7" marL="3200400">
              <a:buNone/>
              <a:defRPr b="true" sz="1600"/>
            </a:lvl8pPr>
            <a:lvl9pPr indent="0" lvl="8" marL="3657600">
              <a:buNone/>
              <a:defRPr b="true" sz="1600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hidden="false" id="39" name="Shape 39"/>
          <p:cNvSpPr txBox="true"/>
          <p:nvPr isPhoto="false">
            <p:ph idx="4" type="body"/>
          </p:nvPr>
        </p:nvSpPr>
        <p:spPr>
          <a:xfrm flipH="false" flipV="false" rot="0"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defPPr/>
            <a:lvl1pPr lvl="0">
              <a:defRPr sz="2400"/>
            </a:lvl1pPr>
            <a:lvl2pPr lvl="1">
              <a:defRPr sz="2000"/>
            </a:lvl2pPr>
            <a:lvl3pPr lvl="2">
              <a:defRPr sz="1800"/>
            </a:lvl3pPr>
            <a:lvl4pPr lvl="3">
              <a:defRPr sz="1600"/>
            </a:lvl4pPr>
            <a:lvl5pPr lvl="4">
              <a:defRPr sz="1600"/>
            </a:lvl5pPr>
            <a:lvl6pPr lvl="5">
              <a:defRPr sz="1600"/>
            </a:lvl6pPr>
            <a:lvl7pPr lvl="6">
              <a:defRPr sz="1600"/>
            </a:lvl7pPr>
            <a:lvl8pPr lvl="7">
              <a:defRPr sz="1600"/>
            </a:lvl8pPr>
            <a:lvl9pPr lvl="8">
              <a:defRPr sz="1600"/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hidden="false" id="40" name="Shape 40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25.04.2020</a:t>
            </a:r>
          </a:p>
        </p:txBody>
      </p:sp>
      <p:sp>
        <p:nvSpPr>
          <p:cNvPr hidden="false" id="41" name="Shape 41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42" name="Shape 42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objTx">
  <p:cSld name="Title, Text and Object">
    <p:spTree>
      <p:nvGrpSpPr>
        <p:cNvPr hidden="false" id="43" name="GroupShape 43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44" name="Shape 44"/>
          <p:cNvSpPr txBox="true"/>
          <p:nvPr isPhoto="false">
            <p:ph idx="0" type="title"/>
          </p:nvPr>
        </p:nvSpPr>
        <p:spPr>
          <a:xfrm flipH="false" flipV="false" rot="0"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defPPr/>
            <a:lvl1pPr algn="l" lvl="0">
              <a:defRPr b="true" sz="2000"/>
            </a:lvl1pPr>
          </a:lstStyle>
          <a:p>
            <a:r>
              <a:t>Образец заголовка</a:t>
            </a:r>
          </a:p>
        </p:txBody>
      </p:sp>
      <p:sp>
        <p:nvSpPr>
          <p:cNvPr hidden="false" id="45" name="Shape 45"/>
          <p:cNvSpPr txBox="true"/>
          <p:nvPr isPhoto="false">
            <p:ph idx="1" type="body"/>
          </p:nvPr>
        </p:nvSpPr>
        <p:spPr>
          <a:xfrm flipH="false" flipV="false" rot="0"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defPPr/>
            <a:lvl1pPr lvl="0">
              <a:defRPr sz="3200"/>
            </a:lvl1pPr>
            <a:lvl2pPr lvl="1">
              <a:defRPr sz="2800"/>
            </a:lvl2pPr>
            <a:lvl3pPr lvl="2">
              <a:defRPr sz="2400"/>
            </a:lvl3pPr>
            <a:lvl4pPr lvl="3">
              <a:defRPr sz="2000"/>
            </a:lvl4pPr>
            <a:lvl5pPr lvl="4">
              <a:defRPr sz="2000"/>
            </a:lvl5pPr>
            <a:lvl6pPr lvl="5">
              <a:defRPr sz="2000"/>
            </a:lvl6pPr>
            <a:lvl7pPr lvl="6">
              <a:defRPr sz="2000"/>
            </a:lvl7pPr>
            <a:lvl8pPr lvl="7">
              <a:defRPr sz="2000"/>
            </a:lvl8pPr>
            <a:lvl9pPr lvl="8">
              <a:defRPr sz="2000"/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hidden="false" id="46" name="Shape 46"/>
          <p:cNvSpPr txBox="true"/>
          <p:nvPr isPhoto="false">
            <p:ph idx="2" type="body"/>
          </p:nvPr>
        </p:nvSpPr>
        <p:spPr>
          <a:xfrm flipH="false" flipV="false" rot="0"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defPPr/>
            <a:lvl1pPr indent="0" lvl="0" marL="0">
              <a:buNone/>
              <a:defRPr sz="1400"/>
            </a:lvl1pPr>
            <a:lvl2pPr indent="0" lvl="1" marL="457200">
              <a:buNone/>
              <a:defRPr sz="1200"/>
            </a:lvl2pPr>
            <a:lvl3pPr indent="0" lvl="2" marL="914400">
              <a:buNone/>
              <a:defRPr sz="1000"/>
            </a:lvl3pPr>
            <a:lvl4pPr indent="0" lvl="3" marL="1371600">
              <a:buNone/>
              <a:defRPr sz="900"/>
            </a:lvl4pPr>
            <a:lvl5pPr indent="0" lvl="4" marL="1828800">
              <a:buNone/>
              <a:defRPr sz="900"/>
            </a:lvl5pPr>
            <a:lvl6pPr indent="0" lvl="5" marL="2286000">
              <a:buNone/>
              <a:defRPr sz="900"/>
            </a:lvl6pPr>
            <a:lvl7pPr indent="0" lvl="6" marL="2743200">
              <a:buNone/>
              <a:defRPr sz="900"/>
            </a:lvl7pPr>
            <a:lvl8pPr indent="0" lvl="7" marL="3200400">
              <a:buNone/>
              <a:defRPr sz="900"/>
            </a:lvl8pPr>
            <a:lvl9pPr indent="0" lvl="8" marL="3657600">
              <a:buNone/>
              <a:defRPr sz="900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hidden="false" id="47" name="Shape 47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25.04.2020</a:t>
            </a:r>
          </a:p>
        </p:txBody>
      </p:sp>
      <p:sp>
        <p:nvSpPr>
          <p:cNvPr hidden="false" id="48" name="Shape 48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49" name="Shape 49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picTx">
  <p:cSld name="Title and Picture">
    <p:spTree>
      <p:nvGrpSpPr>
        <p:cNvPr hidden="false" id="57" name="GroupShape 57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58" name="Shape 58"/>
          <p:cNvSpPr txBox="true"/>
          <p:nvPr isPhoto="false">
            <p:ph idx="0" type="title"/>
          </p:nvPr>
        </p:nvSpPr>
        <p:spPr>
          <a:xfrm flipH="false" flipV="false" rot="0">
            <a:off x="1792288" y="4800600"/>
            <a:ext cx="5486400" cy="566737"/>
          </a:xfrm>
          <a:prstGeom prst="rect">
            <a:avLst/>
          </a:prstGeom>
        </p:spPr>
        <p:txBody>
          <a:bodyPr anchor="b"/>
          <a:lstStyle>
            <a:defPPr/>
            <a:lvl1pPr algn="l" lvl="0">
              <a:defRPr b="true" sz="2000"/>
            </a:lvl1pPr>
          </a:lstStyle>
          <a:p>
            <a:r>
              <a:t>Образец заголовка</a:t>
            </a:r>
          </a:p>
        </p:txBody>
      </p:sp>
      <p:sp>
        <p:nvSpPr>
          <p:cNvPr hidden="false" id="59" name="Shape 59"/>
          <p:cNvSpPr txBox="true"/>
          <p:nvPr isPhoto="false">
            <p:ph idx="1" type="body"/>
          </p:nvPr>
        </p:nvSpPr>
        <p:spPr>
          <a:xfrm flipH="false" flipV="false" rot="0"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defPPr/>
            <a:lvl1pPr indent="0" lvl="0" marL="0">
              <a:buNone/>
              <a:defRPr sz="3200"/>
            </a:lvl1pPr>
            <a:lvl2pPr indent="0" lvl="1" marL="457200">
              <a:buNone/>
              <a:defRPr sz="2800"/>
            </a:lvl2pPr>
            <a:lvl3pPr indent="0" lvl="2" marL="914400">
              <a:buNone/>
              <a:defRPr sz="2400"/>
            </a:lvl3pPr>
            <a:lvl4pPr indent="0" lvl="3" marL="1371600">
              <a:buNone/>
              <a:defRPr sz="2000"/>
            </a:lvl4pPr>
            <a:lvl5pPr indent="0" lvl="4" marL="1828800">
              <a:buNone/>
              <a:defRPr sz="2000"/>
            </a:lvl5pPr>
            <a:lvl6pPr indent="0" lvl="5" marL="2286000">
              <a:buNone/>
              <a:defRPr sz="2000"/>
            </a:lvl6pPr>
            <a:lvl7pPr indent="0" lvl="6" marL="2743200">
              <a:buNone/>
              <a:defRPr sz="2000"/>
            </a:lvl7pPr>
            <a:lvl8pPr indent="0" lvl="7" marL="3200400">
              <a:buNone/>
              <a:defRPr sz="2000"/>
            </a:lvl8pPr>
            <a:lvl9pPr indent="0" lvl="8" marL="3657600">
              <a:buNone/>
              <a:defRPr sz="2000"/>
            </a:lvl9pPr>
          </a:lstStyle>
          <a:p/>
        </p:txBody>
      </p:sp>
      <p:sp>
        <p:nvSpPr>
          <p:cNvPr hidden="false" id="60" name="Shape 60"/>
          <p:cNvSpPr txBox="true"/>
          <p:nvPr isPhoto="false">
            <p:ph idx="2" type="body"/>
          </p:nvPr>
        </p:nvSpPr>
        <p:spPr>
          <a:xfrm flipH="false" flipV="false" rot="0"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defPPr/>
            <a:lvl1pPr indent="0" lvl="0" marL="0">
              <a:buNone/>
              <a:defRPr sz="1400"/>
            </a:lvl1pPr>
            <a:lvl2pPr indent="0" lvl="1" marL="457200">
              <a:buNone/>
              <a:defRPr sz="1200"/>
            </a:lvl2pPr>
            <a:lvl3pPr indent="0" lvl="2" marL="914400">
              <a:buNone/>
              <a:defRPr sz="1000"/>
            </a:lvl3pPr>
            <a:lvl4pPr indent="0" lvl="3" marL="1371600">
              <a:buNone/>
              <a:defRPr sz="900"/>
            </a:lvl4pPr>
            <a:lvl5pPr indent="0" lvl="4" marL="1828800">
              <a:buNone/>
              <a:defRPr sz="900"/>
            </a:lvl5pPr>
            <a:lvl6pPr indent="0" lvl="5" marL="2286000">
              <a:buNone/>
              <a:defRPr sz="900"/>
            </a:lvl6pPr>
            <a:lvl7pPr indent="0" lvl="6" marL="2743200">
              <a:buNone/>
              <a:defRPr sz="900"/>
            </a:lvl7pPr>
            <a:lvl8pPr indent="0" lvl="7" marL="3200400">
              <a:buNone/>
              <a:defRPr sz="900"/>
            </a:lvl8pPr>
            <a:lvl9pPr indent="0" lvl="8" marL="3657600">
              <a:buNone/>
              <a:defRPr sz="900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hidden="false" id="61" name="Shape 61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25.04.2020</a:t>
            </a:r>
          </a:p>
        </p:txBody>
      </p:sp>
      <p:sp>
        <p:nvSpPr>
          <p:cNvPr hidden="false" id="62" name="Shape 62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63" name="Shape 63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</p:sldLayout>
</file>

<file path=ppt/slideMasters/_rels/slideMaster1.xml.rels><?xml version="1.0" encoding="UTF-8" standalone="no" ?>
<Relationships xmlns="http://schemas.openxmlformats.org/package/2006/relationships">
  <Relationship Id="rId6" Target="../slideLayouts/slideLayout5.xml" Type="http://schemas.openxmlformats.org/officeDocument/2006/relationships/slideLayout"/>
  <Relationship Id="rId1" Target="../theme/theme1.xml" Type="http://schemas.openxmlformats.org/officeDocument/2006/relationships/theme"/>
  <Relationship Id="rId12" Target="../slideLayouts/slideLayout11.xml" Type="http://schemas.openxmlformats.org/officeDocument/2006/relationships/slideLayout"/>
  <Relationship Id="rId10" Target="../slideLayouts/slideLayout9.xml" Type="http://schemas.openxmlformats.org/officeDocument/2006/relationships/slideLayout"/>
  <Relationship Id="rId2" Target="../slideLayouts/slideLayout1.xml" Type="http://schemas.openxmlformats.org/officeDocument/2006/relationships/slideLayout"/>
  <Relationship Id="rId3" Target="../slideLayouts/slideLayout2.xml" Type="http://schemas.openxmlformats.org/officeDocument/2006/relationships/slideLayout"/>
  <Relationship Id="rId8" Target="../slideLayouts/slideLayout7.xml" Type="http://schemas.openxmlformats.org/officeDocument/2006/relationships/slideLayout"/>
  <Relationship Id="rId4" Target="../slideLayouts/slideLayout3.xml" Type="http://schemas.openxmlformats.org/officeDocument/2006/relationships/slideLayout"/>
  <Relationship Id="rId11" Target="../slideLayouts/slideLayout10.xml" Type="http://schemas.openxmlformats.org/officeDocument/2006/relationships/slideLayout"/>
  <Relationship Id="rId9" Target="../slideLayouts/slideLayout8.xml" Type="http://schemas.openxmlformats.org/officeDocument/2006/relationships/slideLayout"/>
  <Relationship Id="rId7" Target="../slideLayouts/slideLayout6.xml" Type="http://schemas.openxmlformats.org/officeDocument/2006/relationships/slideLayout"/>
  <Relationship Id="rId5" Target="../slideLayouts/slideLayout4.xml" Type="http://schemas.openxmlformats.org/officeDocument/2006/relationships/slideLayout"/>
</Relationships>

</file>

<file path=ppt/slideMasters/slideMaster1.xml><?xml version="1.0" encoding="utf-8"?>
<p:sldMaster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>
  <p:cSld name="">
    <p:bg>
      <p:bgRef idx="1001">
        <a:schemeClr val="bg1"/>
      </p:bgRef>
    </p:bg>
    <p:spTree>
      <p:nvGrpSpPr>
        <p:cNvPr hidden="false" id="1" name="GroupShape 1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2" name="Shape 2"/>
          <p:cNvSpPr txBox="true"/>
          <p:nvPr isPhoto="false">
            <p:ph idx="0" type="title"/>
          </p:nvPr>
        </p:nvSpPr>
        <p:spPr>
          <a:xfrm flipH="false" flipV="false" rot="0">
            <a:off x="457200" y="274638"/>
            <a:ext cx="8229600" cy="1143000"/>
          </a:xfrm>
          <a:prstGeom prst="rect">
            <a:avLst/>
          </a:prstGeom>
        </p:spPr>
        <p:txBody>
          <a:bodyPr anchor="ctr" bIns="45720" lIns="91440" rIns="91440" tIns="45720" vert="horz">
            <a:normAutofit fontScale="100%" lnSpcReduction="0%"/>
          </a:bodyPr>
          <a:p>
            <a:r>
              <a:t>Образец заголовка</a:t>
            </a:r>
          </a:p>
        </p:txBody>
      </p:sp>
      <p:sp>
        <p:nvSpPr>
          <p:cNvPr hidden="false" id="3" name="Shape 3"/>
          <p:cNvSpPr txBox="true"/>
          <p:nvPr isPhoto="false">
            <p:ph idx="1" type="body"/>
          </p:nvPr>
        </p:nvSpPr>
        <p:spPr>
          <a:xfrm flipH="false" flipV="false" rot="0">
            <a:off x="457200" y="1600200"/>
            <a:ext cx="8229600" cy="4525963"/>
          </a:xfrm>
          <a:prstGeom prst="rect">
            <a:avLst/>
          </a:prstGeom>
        </p:spPr>
        <p:txBody>
          <a:bodyPr bIns="45720" lIns="91440" rIns="91440" tIns="45720" vert="horz">
            <a:normAutofit fontScale="100%" lnSpcReduction="0%"/>
          </a:bodyPr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hidden="false" id="4" name="Shape 4"/>
          <p:cNvSpPr txBox="true"/>
          <p:nvPr isPhoto="false">
            <p:ph idx="2" type="dt"/>
          </p:nvPr>
        </p:nvSpPr>
        <p:spPr>
          <a:xfrm flipH="false" flipV="false" rot="0">
            <a:off x="457200" y="6356350"/>
            <a:ext cx="2133600" cy="365125"/>
          </a:xfrm>
          <a:prstGeom prst="rect">
            <a:avLst/>
          </a:prstGeom>
        </p:spPr>
        <p:txBody>
          <a:bodyPr anchor="ctr" bIns="45720" lIns="91440" rIns="91440" tIns="45720" vert="horz"/>
          <a:lstStyle>
            <a:defPPr/>
            <a:lvl1pPr algn="l" indent="0" lvl="0" marL="0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indent="0" lvl="1" marL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0" lvl="2" marL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0" lvl="3" marL="1371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0" lvl="4" marL="18288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0" lvl="5" marL="22860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0" lvl="6" marL="2743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0" lvl="7" marL="3200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0" lvl="8" marL="3657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t>25.04.2020</a:t>
            </a:r>
          </a:p>
        </p:txBody>
      </p:sp>
      <p:sp>
        <p:nvSpPr>
          <p:cNvPr hidden="false" id="5" name="Shape 5"/>
          <p:cNvSpPr txBox="true"/>
          <p:nvPr isPhoto="false">
            <p:ph idx="3" type="ftr"/>
          </p:nvPr>
        </p:nvSpPr>
        <p:spPr>
          <a:xfrm flipH="false" flipV="false" rot="0">
            <a:off x="3124200" y="6356350"/>
            <a:ext cx="2895600" cy="365125"/>
          </a:xfrm>
          <a:prstGeom prst="rect">
            <a:avLst/>
          </a:prstGeom>
        </p:spPr>
        <p:txBody>
          <a:bodyPr anchor="ctr" bIns="45720" lIns="91440" rIns="91440" tIns="45720" vert="horz"/>
          <a:lstStyle>
            <a:defPPr/>
            <a:lvl1pPr algn="ctr" indent="0" lvl="0" marL="0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indent="0" lvl="1" marL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0" lvl="2" marL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0" lvl="3" marL="1371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0" lvl="4" marL="18288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0" lvl="5" marL="22860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0" lvl="6" marL="2743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0" lvl="7" marL="3200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0" lvl="8" marL="3657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/>
        </p:txBody>
      </p:sp>
      <p:sp>
        <p:nvSpPr>
          <p:cNvPr hidden="false" id="6" name="Shape 6"/>
          <p:cNvSpPr txBox="true"/>
          <p:nvPr isPhoto="false">
            <p:ph idx="4" type="sldNum"/>
          </p:nvPr>
        </p:nvSpPr>
        <p:spPr>
          <a:xfrm flipH="false" flipV="false" rot="0">
            <a:off x="6553200" y="6356350"/>
            <a:ext cx="2133600" cy="365125"/>
          </a:xfrm>
          <a:prstGeom prst="rect">
            <a:avLst/>
          </a:prstGeom>
        </p:spPr>
        <p:txBody>
          <a:bodyPr anchor="ctr" bIns="45720" lIns="91440" rIns="91440" tIns="45720" vert="horz"/>
          <a:lstStyle>
            <a:defPPr/>
            <a:lvl1pPr algn="r" indent="0" lvl="0" marL="0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indent="0" lvl="1" marL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0" lvl="2" marL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0" lvl="3" marL="1371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0" lvl="4" marL="18288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0" lvl="5" marL="22860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0" lvl="6" marL="2743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0" lvl="7" marL="3200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0" lvl="8" marL="3657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t>‹#›</a:t>
            </a:r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defPPr/>
      <a:lvl1pPr algn="ctr" lvl="0"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defPPr/>
      <a:lvl1pPr algn="l" indent="-342900" lvl="0" marL="342900">
        <a:buFont typeface="Arial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algn="l" indent="-285750" lvl="1" marL="742950">
        <a:buFont typeface="Arial"/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algn="l" indent="-228600" lvl="2" marL="1143000"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algn="l" indent="-228600" lvl="3" marL="1600200">
        <a:buFont typeface="Arial"/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algn="l" indent="-228600" lvl="4" marL="2057400">
        <a:buFont typeface="Arial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algn="l" indent="-228600" lvl="5" marL="2514600"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algn="l" indent="-228600" lvl="6" marL="2971800"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algn="l" indent="-228600" lvl="7" marL="3429000"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algn="l" indent="-228600" lvl="8" marL="3886200"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/>
      <a:lvl1pPr algn="l" indent="0" lvl="0" marL="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algn="l" indent="0" lvl="1" marL="4572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algn="l" indent="0" lvl="2" marL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algn="l" indent="0" lvl="3" marL="13716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algn="l" indent="0" lvl="4" marL="18288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algn="l" indent="0" lvl="5" marL="22860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algn="l" indent="0" lvl="6" marL="27432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algn="l" indent="0" lvl="7" marL="3200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algn="l" indent="0" lvl="8" marL="36576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 ?>
<Relationships xmlns="http://schemas.openxmlformats.org/package/2006/relationships">
  <Relationship Id="rId1" Target="../media/1.png" Type="http://schemas.openxmlformats.org/officeDocument/2006/relationships/image"/>
  <Relationship Id="rId2" Target="../slideLayouts/slideLayout6.xml" Type="http://schemas.openxmlformats.org/officeDocument/2006/relationships/slideLayout"/>
</Relationships>

</file>

<file path=ppt/slides/_rels/slide10.xml.rels><?xml version="1.0" encoding="UTF-8" standalone="no" ?>
<Relationships xmlns="http://schemas.openxmlformats.org/package/2006/relationships">
  <Relationship Id="rId1" Target="../media/21.jpeg" Type="http://schemas.openxmlformats.org/officeDocument/2006/relationships/image"/>
  <Relationship Id="rId2" Target="../media/22.jpeg" Type="http://schemas.openxmlformats.org/officeDocument/2006/relationships/image"/>
  <Relationship Id="rId3" Target="../slideLayouts/slideLayout2.xml" Type="http://schemas.openxmlformats.org/officeDocument/2006/relationships/slideLayout"/>
</Relationships>

</file>

<file path=ppt/slides/_rels/slide11.xml.rels><?xml version="1.0" encoding="UTF-8" standalone="no" ?>
<Relationships xmlns="http://schemas.openxmlformats.org/package/2006/relationships">
  <Relationship Id="rId1" Target="../media/23.jpeg" Type="http://schemas.openxmlformats.org/officeDocument/2006/relationships/image"/>
  <Relationship Id="rId2" Target="../media/24.jpeg" Type="http://schemas.openxmlformats.org/officeDocument/2006/relationships/image"/>
  <Relationship Id="rId3" Target="../slideLayouts/slideLayout2.xml" Type="http://schemas.openxmlformats.org/officeDocument/2006/relationships/slideLayout"/>
</Relationships>

</file>

<file path=ppt/slides/_rels/slide12.xml.rels><?xml version="1.0" encoding="UTF-8" standalone="no" ?>
<Relationships xmlns="http://schemas.openxmlformats.org/package/2006/relationships">
  <Relationship Id="rId1" Target="../media/25.jpeg" Type="http://schemas.openxmlformats.org/officeDocument/2006/relationships/image"/>
  <Relationship Id="rId2" Target="../slideLayouts/slideLayout2.xml" Type="http://schemas.openxmlformats.org/officeDocument/2006/relationships/slideLayout"/>
</Relationships>

</file>

<file path=ppt/slides/_rels/slide2.xml.rels><?xml version="1.0" encoding="UTF-8" standalone="no" ?>
<Relationships xmlns="http://schemas.openxmlformats.org/package/2006/relationships">
  <Relationship Id="rId1" Target="../media/2.png" Type="http://schemas.openxmlformats.org/officeDocument/2006/relationships/image"/>
  <Relationship Id="rId2" Target="../slideLayouts/slideLayout6.xml" Type="http://schemas.openxmlformats.org/officeDocument/2006/relationships/slideLayout"/>
</Relationships>

</file>

<file path=ppt/slides/_rels/slide3.xml.rels><?xml version="1.0" encoding="UTF-8" standalone="no" ?>
<Relationships xmlns="http://schemas.openxmlformats.org/package/2006/relationships">
  <Relationship Id="rId1" Target="../media/3.png" Type="http://schemas.openxmlformats.org/officeDocument/2006/relationships/image"/>
  <Relationship Id="rId2" Target="../slideLayouts/slideLayout6.xml" Type="http://schemas.openxmlformats.org/officeDocument/2006/relationships/slideLayout"/>
</Relationships>

</file>

<file path=ppt/slides/_rels/slide4.xml.rels><?xml version="1.0" encoding="UTF-8" standalone="no" ?>
<Relationships xmlns="http://schemas.openxmlformats.org/package/2006/relationships">
  <Relationship Id="rId1" Target="../media/4.png" Type="http://schemas.openxmlformats.org/officeDocument/2006/relationships/image"/>
  <Relationship Id="rId2" Target="../slideLayouts/slideLayout6.xml" Type="http://schemas.openxmlformats.org/officeDocument/2006/relationships/slideLayout"/>
</Relationships>

</file>

<file path=ppt/slides/_rels/slide5.xml.rels><?xml version="1.0" encoding="UTF-8" standalone="no" ?>
<Relationships xmlns="http://schemas.openxmlformats.org/package/2006/relationships">
  <Relationship Id="rId1" Target="../media/5.png" Type="http://schemas.openxmlformats.org/officeDocument/2006/relationships/image"/>
  <Relationship Id="rId2" Target="../slideLayouts/slideLayout6.xml" Type="http://schemas.openxmlformats.org/officeDocument/2006/relationships/slideLayout"/>
</Relationships>

</file>

<file path=ppt/slides/_rels/slide6.xml.rels><?xml version="1.0" encoding="UTF-8" standalone="no" ?>
<Relationships xmlns="http://schemas.openxmlformats.org/package/2006/relationships">
  <Relationship Id="rId1" Target="../media/6.jpeg" Type="http://schemas.openxmlformats.org/officeDocument/2006/relationships/image"/>
  <Relationship Id="rId2" Target="../media/7.jpeg" Type="http://schemas.openxmlformats.org/officeDocument/2006/relationships/image"/>
  <Relationship Id="rId3" Target="../media/8.jpeg" Type="http://schemas.openxmlformats.org/officeDocument/2006/relationships/image"/>
  <Relationship Id="rId4" Target="../slideLayouts/slideLayout6.xml" Type="http://schemas.openxmlformats.org/officeDocument/2006/relationships/slideLayout"/>
</Relationships>

</file>

<file path=ppt/slides/_rels/slide7.xml.rels><?xml version="1.0" encoding="UTF-8" standalone="no" ?>
<Relationships xmlns="http://schemas.openxmlformats.org/package/2006/relationships">
  <Relationship Id="rId1" Target="../media/9.jpeg" Type="http://schemas.openxmlformats.org/officeDocument/2006/relationships/image"/>
  <Relationship Id="rId2" Target="../media/10.jpeg" Type="http://schemas.openxmlformats.org/officeDocument/2006/relationships/image"/>
  <Relationship Id="rId3" Target="../media/11.jpeg" Type="http://schemas.openxmlformats.org/officeDocument/2006/relationships/image"/>
  <Relationship Id="rId4" Target="../media/12.jpeg" Type="http://schemas.openxmlformats.org/officeDocument/2006/relationships/image"/>
  <Relationship Id="rId5" Target="../slideLayouts/slideLayout6.xml" Type="http://schemas.openxmlformats.org/officeDocument/2006/relationships/slideLayout"/>
</Relationships>

</file>

<file path=ppt/slides/_rels/slide8.xml.rels><?xml version="1.0" encoding="UTF-8" standalone="no" ?>
<Relationships xmlns="http://schemas.openxmlformats.org/package/2006/relationships">
  <Relationship Id="rId1" Target="../media/13.jpeg" Type="http://schemas.openxmlformats.org/officeDocument/2006/relationships/image"/>
  <Relationship Id="rId2" Target="../slideLayouts/slideLayout2.xml" Type="http://schemas.openxmlformats.org/officeDocument/2006/relationships/slideLayout"/>
</Relationships>

</file>

<file path=ppt/slides/_rels/slide9.xml.rels><?xml version="1.0" encoding="UTF-8" standalone="no" ?>
<Relationships xmlns="http://schemas.openxmlformats.org/package/2006/relationships">
  <Relationship Id="rId6" Target="../media/19.jpeg" Type="http://schemas.openxmlformats.org/officeDocument/2006/relationships/image"/>
  <Relationship Id="rId1" Target="../media/14.jpeg" Type="http://schemas.openxmlformats.org/officeDocument/2006/relationships/image"/>
  <Relationship Id="rId2" Target="../media/15.jpeg" Type="http://schemas.openxmlformats.org/officeDocument/2006/relationships/image"/>
  <Relationship Id="rId3" Target="../media/16.jpeg" Type="http://schemas.openxmlformats.org/officeDocument/2006/relationships/image"/>
  <Relationship Id="rId8" Target="../slideLayouts/slideLayout2.xml" Type="http://schemas.openxmlformats.org/officeDocument/2006/relationships/slideLayout"/>
  <Relationship Id="rId4" Target="../media/17.jpeg" Type="http://schemas.openxmlformats.org/officeDocument/2006/relationships/image"/>
  <Relationship Id="rId7" Target="../media/20.jpeg" Type="http://schemas.openxmlformats.org/officeDocument/2006/relationships/image"/>
  <Relationship Id="rId5" Target="../media/18.jpeg" Type="http://schemas.openxmlformats.org/officeDocument/2006/relationships/image"/>
</Relationships>

</file>

<file path=ppt/slides/slide1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="true" showMasterSp="true">
  <p:cSld name="">
    <p:spTree>
      <p:nvGrpSpPr>
        <p:cNvPr hidden="false" id="76" name="GroupShape 76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pic>
        <p:nvPicPr>
          <p:cNvPr hidden="false" id="78" name="Picture 78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1302488" y="2157533"/>
            <a:ext cx="6369435" cy="4786739"/>
          </a:xfrm>
          <a:prstGeom prst="rect">
            <a:avLst/>
          </a:prstGeom>
          <a:ln>
            <a:noFill/>
          </a:ln>
        </p:spPr>
      </p:pic>
      <p:sp>
        <p:nvSpPr>
          <p:cNvPr hidden="false" id="79" name="Shape 79"/>
          <p:cNvSpPr txBox="true"/>
          <p:nvPr isPhoto="false"/>
        </p:nvSpPr>
        <p:spPr>
          <a:xfrm flipH="false" flipV="false" rot="0">
            <a:off x="1801778" y="210435"/>
            <a:ext cx="5106039" cy="1891360"/>
          </a:xfrm>
          <a:prstGeom prst="rect">
            <a:avLst/>
          </a:prstGeom>
        </p:spPr>
        <p:txBody>
          <a:bodyPr anchor="t" bIns="46800" lIns="90000" rIns="90000" tIns="46800" vert="horz" wrap="square">
            <a:noAutofit/>
          </a:bodyPr>
          <a:lstStyle>
            <a:defPPr/>
            <a:lvl1pPr indent="0" lvl="0" marL="0"/>
            <a:lvl2pPr indent="0" lvl="1" marL="457200"/>
            <a:lvl3pPr indent="0" lvl="2" marL="914400"/>
            <a:lvl4pPr indent="0" lvl="3" marL="1371600"/>
            <a:lvl5pPr indent="0" lvl="4" marL="1828800"/>
            <a:lvl6pPr indent="0" lvl="5" marL="2286000"/>
            <a:lvl7pPr indent="0" lvl="6" marL="2743200"/>
            <a:lvl8pPr indent="0" lvl="7" marL="3200400"/>
            <a:lvl9pPr indent="0" lvl="8" marL="3657600"/>
          </a:lstStyle>
          <a:p>
            <a:pPr algn="ctr">
              <a:lnSpc>
                <a:spcPct val="100000"/>
              </a:lnSpc>
              <a:buNone/>
            </a:pPr>
            <a:r>
              <a:rPr sz="26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Презентация на тему :</a:t>
            </a:r>
            <a:endParaRPr sz="2600">
              <a:solidFill>
                <a:schemeClr val="tx2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  <a:p>
            <a:pPr algn="ctr">
              <a:lnSpc>
                <a:spcPct val="100000"/>
              </a:lnSpc>
              <a:buNone/>
            </a:pPr>
            <a:r>
              <a:rPr sz="26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«Пожарная безопасность»</a:t>
            </a:r>
            <a:endParaRPr sz="2600">
              <a:solidFill>
                <a:schemeClr val="tx2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  <a:p>
            <a:pPr algn="ctr">
              <a:lnSpc>
                <a:spcPct val="100000"/>
              </a:lnSpc>
              <a:buNone/>
            </a:pPr>
            <a:r>
              <a:rPr sz="26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МДОАУ детский сад №65</a:t>
            </a:r>
            <a:endParaRPr sz="2600">
              <a:solidFill>
                <a:schemeClr val="tx2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  <a:p>
            <a:pPr algn="ctr">
              <a:lnSpc>
                <a:spcPct val="100000"/>
              </a:lnSpc>
              <a:buNone/>
            </a:pPr>
            <a:r>
              <a:rPr sz="26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Воспитатель : Журавлёва И.И.</a:t>
            </a:r>
            <a:endParaRPr sz="2600">
              <a:solidFill>
                <a:schemeClr val="tx2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  <a:p>
            <a:pPr algn="ctr">
              <a:buNone/>
            </a:pPr>
            <a:endParaRPr sz="2600">
              <a:solidFill>
                <a:schemeClr val="tx2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</p:cSld>
</p:sld>
</file>

<file path=ppt/slides/slide10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="true" showMasterSp="true">
  <p:cSld name="">
    <p:spTree>
      <p:nvGrpSpPr>
        <p:cNvPr hidden="false" id="124" name="GroupShape 124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125" name="Shape 125"/>
          <p:cNvSpPr txBox="true"/>
          <p:nvPr isPhoto="false">
            <p:ph idx="1" type="body"/>
          </p:nvPr>
        </p:nvSpPr>
        <p:spPr>
          <a:prstGeom prst="rect">
            <a:avLst/>
          </a:prstGeom>
        </p:spPr>
      </p:sp>
      <p:sp>
        <p:nvSpPr>
          <p:cNvPr hidden="false" id="126" name="Shape 126"/>
          <p:cNvSpPr txBox="true"/>
          <p:nvPr isPhoto="false">
            <p:ph idx="10" type="dt"/>
          </p:nvPr>
        </p:nvSpPr>
        <p:spPr>
          <a:prstGeom prst="rect">
            <a:avLst/>
          </a:prstGeom>
        </p:spPr>
      </p:sp>
      <p:sp>
        <p:nvSpPr>
          <p:cNvPr hidden="false" id="127" name="Shape 127"/>
          <p:cNvSpPr txBox="true"/>
          <p:nvPr isPhoto="false">
            <p:ph idx="11" type="ftr"/>
          </p:nvPr>
        </p:nvSpPr>
        <p:spPr>
          <a:prstGeom prst="rect">
            <a:avLst/>
          </a:prstGeom>
        </p:spPr>
      </p:sp>
      <p:sp>
        <p:nvSpPr>
          <p:cNvPr hidden="false" id="128" name="Shape 128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</p:sp>
      <p:sp>
        <p:nvSpPr>
          <p:cNvPr hidden="false" id="129" name="Shape 129"/>
          <p:cNvSpPr txBox="true"/>
          <p:nvPr isPhoto="false"/>
        </p:nvSpPr>
        <p:spPr>
          <a:xfrm flipH="false" flipV="false" rot="0">
            <a:off x="106325" y="3614331"/>
            <a:ext cx="5229277" cy="3086726"/>
          </a:xfrm>
          <a:prstGeom prst="rect">
            <a:avLst/>
          </a:prstGeom>
          <a:blipFill>
            <a:blip r:embed="rId1"/>
            <a:stretch/>
          </a:blipFill>
        </p:spPr>
        <p:txBody>
          <a:bodyPr anchor="ctr" anchorCtr="true" bIns="46800" lIns="90000" rIns="90000" tIns="46800" vert="horz" wrap="square">
            <a:noAutofit/>
          </a:bodyPr>
          <a:lstStyle>
            <a:defPPr/>
            <a:lvl1pPr indent="0" lvl="0" marL="0"/>
            <a:lvl2pPr indent="0" lvl="1" marL="457200"/>
            <a:lvl3pPr indent="0" lvl="2" marL="914400"/>
            <a:lvl4pPr indent="0" lvl="3" marL="1371600"/>
            <a:lvl5pPr indent="0" lvl="4" marL="1828800"/>
            <a:lvl6pPr indent="0" lvl="5" marL="2286000"/>
            <a:lvl7pPr indent="0" lvl="6" marL="2743200"/>
            <a:lvl8pPr indent="0" lvl="7" marL="3200400"/>
            <a:lvl9pPr indent="0" lvl="8" marL="3657600"/>
          </a:lstStyle>
          <a:p>
            <a:pPr algn="ctr">
              <a:buNone/>
            </a:pPr>
            <a:endParaRPr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130" name="Shape 130"/>
          <p:cNvSpPr txBox="true"/>
          <p:nvPr isPhoto="false"/>
        </p:nvSpPr>
        <p:spPr>
          <a:xfrm flipH="false" flipV="false" rot="0">
            <a:off x="5213568" y="2471974"/>
            <a:ext cx="3432637" cy="4222378"/>
          </a:xfrm>
          <a:prstGeom prst="rect">
            <a:avLst/>
          </a:prstGeom>
          <a:blipFill>
            <a:blip r:embed="rId2"/>
            <a:stretch/>
          </a:blipFill>
        </p:spPr>
        <p:txBody>
          <a:bodyPr anchor="ctr" anchorCtr="true" bIns="46800" lIns="90000" rIns="90000" tIns="46800" vert="horz" wrap="square">
            <a:noAutofit/>
          </a:bodyPr>
          <a:lstStyle>
            <a:defPPr/>
            <a:lvl1pPr indent="0" lvl="0" marL="0"/>
            <a:lvl2pPr indent="0" lvl="1" marL="457200"/>
            <a:lvl3pPr indent="0" lvl="2" marL="914400"/>
            <a:lvl4pPr indent="0" lvl="3" marL="1371600"/>
            <a:lvl5pPr indent="0" lvl="4" marL="1828800"/>
            <a:lvl6pPr indent="0" lvl="5" marL="2286000"/>
            <a:lvl7pPr indent="0" lvl="6" marL="2743200"/>
            <a:lvl8pPr indent="0" lvl="7" marL="3200400"/>
            <a:lvl9pPr indent="0" lvl="8" marL="3657600"/>
          </a:lstStyle>
          <a:p>
            <a:pPr algn="ctr">
              <a:buNone/>
            </a:pPr>
            <a:endParaRPr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131" name="Shape 131"/>
          <p:cNvSpPr txBox="true"/>
          <p:nvPr isPhoto="false"/>
        </p:nvSpPr>
        <p:spPr>
          <a:xfrm flipH="false" flipV="false" rot="0">
            <a:off x="113859" y="1645830"/>
            <a:ext cx="4542790" cy="1682724"/>
          </a:xfrm>
          <a:prstGeom prst="rect">
            <a:avLst/>
          </a:prstGeom>
        </p:spPr>
        <p:txBody>
          <a:bodyPr anchor="t" bIns="46800" lIns="90000" rIns="90000" tIns="46800" vert="horz" wrap="square">
            <a:noAutofit/>
          </a:bodyPr>
          <a:lstStyle>
            <a:defPPr/>
            <a:lvl1pPr indent="0" lvl="0" marL="0"/>
            <a:lvl2pPr indent="0" lvl="1" marL="457200"/>
            <a:lvl3pPr indent="0" lvl="2" marL="914400"/>
            <a:lvl4pPr indent="0" lvl="3" marL="1371600"/>
            <a:lvl5pPr indent="0" lvl="4" marL="1828800"/>
            <a:lvl6pPr indent="0" lvl="5" marL="2286000"/>
            <a:lvl7pPr indent="0" lvl="6" marL="2743200"/>
            <a:lvl8pPr indent="0" lvl="7" marL="3200400"/>
            <a:lvl9pPr indent="0" lvl="8" marL="3657600"/>
          </a:lstStyle>
          <a:p>
            <a:pPr algn="ctr">
              <a:buNone/>
            </a:pPr>
            <a:r>
              <a:rPr sz="2900">
                <a:solidFill>
                  <a:schemeClr val="tx2"/>
                </a:solidFill>
                <a:latin typeface="+mn-lt"/>
                <a:ea typeface="+mn-ea"/>
                <a:cs typeface="+mn-cs"/>
              </a:rPr>
              <a:t>Дидакческая игра "Кубик правила дорожного движения"</a:t>
            </a:r>
            <a:endParaRPr sz="290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</p:spTree>
  </p:cSld>
</p:sld>
</file>

<file path=ppt/slides/slide11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="true" showMasterSp="true">
  <p:cSld name="">
    <p:spTree>
      <p:nvGrpSpPr>
        <p:cNvPr hidden="false" id="132" name="GroupShape 132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133" name="Shape 133"/>
          <p:cNvSpPr txBox="true"/>
          <p:nvPr isPhoto="false">
            <p:ph idx="10" type="dt"/>
          </p:nvPr>
        </p:nvSpPr>
        <p:spPr>
          <a:prstGeom prst="rect">
            <a:avLst/>
          </a:prstGeom>
        </p:spPr>
      </p:sp>
      <p:sp>
        <p:nvSpPr>
          <p:cNvPr hidden="false" id="134" name="Shape 134"/>
          <p:cNvSpPr txBox="true"/>
          <p:nvPr isPhoto="false">
            <p:ph idx="11" type="ftr"/>
          </p:nvPr>
        </p:nvSpPr>
        <p:spPr>
          <a:prstGeom prst="rect">
            <a:avLst/>
          </a:prstGeom>
        </p:spPr>
      </p:sp>
      <p:sp>
        <p:nvSpPr>
          <p:cNvPr hidden="false" id="135" name="Shape 135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</p:sp>
      <p:sp>
        <p:nvSpPr>
          <p:cNvPr hidden="false" id="136" name="Shape 136"/>
          <p:cNvSpPr txBox="true"/>
          <p:nvPr isPhoto="false"/>
        </p:nvSpPr>
        <p:spPr>
          <a:xfrm flipH="false" flipV="false" rot="0">
            <a:off x="66748" y="1036674"/>
            <a:ext cx="4297228" cy="5715525"/>
          </a:xfrm>
          <a:prstGeom prst="rect">
            <a:avLst/>
          </a:prstGeom>
          <a:blipFill>
            <a:blip r:embed="rId1"/>
            <a:stretch/>
          </a:blipFill>
        </p:spPr>
        <p:txBody>
          <a:bodyPr anchor="ctr" anchorCtr="true" bIns="46800" lIns="90000" rIns="90000" tIns="46800" vert="horz" wrap="square">
            <a:noAutofit/>
          </a:bodyPr>
          <a:lstStyle>
            <a:defPPr/>
            <a:lvl1pPr indent="0" lvl="0" marL="0"/>
            <a:lvl2pPr indent="0" lvl="1" marL="457200"/>
            <a:lvl3pPr indent="0" lvl="2" marL="914400"/>
            <a:lvl4pPr indent="0" lvl="3" marL="1371600"/>
            <a:lvl5pPr indent="0" lvl="4" marL="1828800"/>
            <a:lvl6pPr indent="0" lvl="5" marL="2286000"/>
            <a:lvl7pPr indent="0" lvl="6" marL="2743200"/>
            <a:lvl8pPr indent="0" lvl="7" marL="3200400"/>
            <a:lvl9pPr indent="0" lvl="8" marL="3657600"/>
          </a:lstStyle>
          <a:p>
            <a:pPr algn="ctr">
              <a:buNone/>
            </a:pPr>
            <a:endParaRPr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137" name="Shape 137"/>
          <p:cNvSpPr txBox="true"/>
          <p:nvPr isPhoto="false"/>
        </p:nvSpPr>
        <p:spPr>
          <a:xfrm flipH="false" flipV="false" rot="0">
            <a:off x="4666569" y="985944"/>
            <a:ext cx="4383061" cy="5829688"/>
          </a:xfrm>
          <a:prstGeom prst="rect">
            <a:avLst/>
          </a:prstGeom>
          <a:blipFill>
            <a:blip r:embed="rId2"/>
            <a:stretch/>
          </a:blipFill>
        </p:spPr>
        <p:txBody>
          <a:bodyPr anchor="ctr" anchorCtr="true" bIns="46800" lIns="90000" rIns="90000" tIns="46800" vert="horz" wrap="square">
            <a:noAutofit/>
          </a:bodyPr>
          <a:lstStyle>
            <a:defPPr/>
            <a:lvl1pPr indent="0" lvl="0" marL="0"/>
            <a:lvl2pPr indent="0" lvl="1" marL="457200"/>
            <a:lvl3pPr indent="0" lvl="2" marL="914400"/>
            <a:lvl4pPr indent="0" lvl="3" marL="1371600"/>
            <a:lvl5pPr indent="0" lvl="4" marL="1828800"/>
            <a:lvl6pPr indent="0" lvl="5" marL="2286000"/>
            <a:lvl7pPr indent="0" lvl="6" marL="2743200"/>
            <a:lvl8pPr indent="0" lvl="7" marL="3200400"/>
            <a:lvl9pPr indent="0" lvl="8" marL="3657600"/>
          </a:lstStyle>
          <a:p>
            <a:pPr algn="ctr">
              <a:buNone/>
            </a:pPr>
            <a:endParaRPr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</p:sld>
</file>

<file path=ppt/slides/slide12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="true" showMasterSp="true">
  <p:cSld name="">
    <p:spTree>
      <p:nvGrpSpPr>
        <p:cNvPr hidden="false" id="138" name="GroupShape 138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139" name="Shape 139"/>
          <p:cNvSpPr txBox="true"/>
          <p:nvPr isPhoto="false">
            <p:ph idx="0" type="title"/>
          </p:nvPr>
        </p:nvSpPr>
        <p:spPr>
          <a:prstGeom prst="rect">
            <a:avLst/>
          </a:prstGeom>
        </p:spPr>
      </p:sp>
      <p:sp>
        <p:nvSpPr>
          <p:cNvPr hidden="false" id="140" name="Shape 140"/>
          <p:cNvSpPr txBox="true"/>
          <p:nvPr isPhoto="false">
            <p:ph idx="1" type="body"/>
          </p:nvPr>
        </p:nvSpPr>
        <p:spPr>
          <a:prstGeom prst="rect">
            <a:avLst/>
          </a:prstGeom>
        </p:spPr>
      </p:sp>
      <p:sp>
        <p:nvSpPr>
          <p:cNvPr hidden="false" id="141" name="Shape 141"/>
          <p:cNvSpPr txBox="true"/>
          <p:nvPr isPhoto="false">
            <p:ph idx="10" type="dt"/>
          </p:nvPr>
        </p:nvSpPr>
        <p:spPr>
          <a:prstGeom prst="rect">
            <a:avLst/>
          </a:prstGeom>
        </p:spPr>
      </p:sp>
      <p:sp>
        <p:nvSpPr>
          <p:cNvPr hidden="false" id="142" name="Shape 142"/>
          <p:cNvSpPr txBox="true"/>
          <p:nvPr isPhoto="false">
            <p:ph idx="11" type="ftr"/>
          </p:nvPr>
        </p:nvSpPr>
        <p:spPr>
          <a:prstGeom prst="rect">
            <a:avLst/>
          </a:prstGeom>
        </p:spPr>
      </p:sp>
      <p:sp>
        <p:nvSpPr>
          <p:cNvPr hidden="false" id="143" name="Shape 143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</p:sp>
      <p:sp>
        <p:nvSpPr>
          <p:cNvPr hidden="false" id="144" name="Shape 144"/>
          <p:cNvSpPr txBox="true"/>
          <p:nvPr isPhoto="false"/>
        </p:nvSpPr>
        <p:spPr>
          <a:xfrm flipH="false" flipV="false" rot="0">
            <a:off x="12522" y="9391"/>
            <a:ext cx="9128385" cy="6846289"/>
          </a:xfrm>
          <a:prstGeom prst="rect">
            <a:avLst/>
          </a:prstGeom>
          <a:blipFill>
            <a:blip r:embed="rId1"/>
            <a:stretch/>
          </a:blipFill>
        </p:spPr>
        <p:txBody>
          <a:bodyPr anchor="ctr" anchorCtr="true" bIns="46800" lIns="90000" rIns="90000" tIns="46800" vert="horz" wrap="square">
            <a:noAutofit/>
          </a:bodyPr>
          <a:lstStyle>
            <a:defPPr/>
            <a:lvl1pPr indent="0" lvl="0" marL="0"/>
            <a:lvl2pPr indent="0" lvl="1" marL="457200"/>
            <a:lvl3pPr indent="0" lvl="2" marL="914400"/>
            <a:lvl4pPr indent="0" lvl="3" marL="1371600"/>
            <a:lvl5pPr indent="0" lvl="4" marL="1828800"/>
            <a:lvl6pPr indent="0" lvl="5" marL="2286000"/>
            <a:lvl7pPr indent="0" lvl="6" marL="2743200"/>
            <a:lvl8pPr indent="0" lvl="7" marL="3200400"/>
            <a:lvl9pPr indent="0" lvl="8" marL="3657600"/>
          </a:lstStyle>
          <a:p>
            <a:pPr algn="ctr">
              <a:buNone/>
            </a:pPr>
            <a:endParaRPr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</p:sld>
</file>

<file path=ppt/slides/slide2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="true" showMasterSp="true">
  <p:cSld name="">
    <p:spTree>
      <p:nvGrpSpPr>
        <p:cNvPr hidden="false" id="80" name="GroupShape 80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81" name="Shape 81"/>
          <p:cNvSpPr txBox="false"/>
          <p:nvPr isPhoto="false"/>
        </p:nvSpPr>
        <p:spPr>
          <a:xfrm flipH="false" flipV="false" rot="0">
            <a:off x="155575" y="-144463"/>
            <a:ext cx="304800" cy="304801"/>
          </a:xfrm>
          <a:prstGeom prst="rect">
            <a:avLst/>
          </a:prstGeom>
          <a:noFill/>
        </p:spPr>
        <p:txBody>
          <a:bodyPr anchor="t" bIns="45720" lIns="91440" rIns="91440" tIns="45720" vert="horz" wrap="square"/>
          <a:p>
            <a:pPr algn="l" indent="0" marL="0"/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82" name="Shape 82"/>
          <p:cNvSpPr txBox="false"/>
          <p:nvPr isPhoto="false"/>
        </p:nvSpPr>
        <p:spPr>
          <a:xfrm flipH="false" flipV="false" rot="0">
            <a:off x="307975" y="7934"/>
            <a:ext cx="304800" cy="304801"/>
          </a:xfrm>
          <a:prstGeom prst="rect">
            <a:avLst/>
          </a:prstGeom>
          <a:noFill/>
        </p:spPr>
        <p:txBody>
          <a:bodyPr anchor="t" bIns="45720" lIns="91440" rIns="91440" tIns="45720" vert="horz" wrap="square"/>
          <a:p>
            <a:pPr algn="l" indent="0" marL="0"/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83" name="Shape 83"/>
          <p:cNvSpPr txBox="false"/>
          <p:nvPr isPhoto="false"/>
        </p:nvSpPr>
        <p:spPr>
          <a:xfrm flipH="false" flipV="false" rot="0">
            <a:off x="460375" y="160337"/>
            <a:ext cx="304800" cy="304800"/>
          </a:xfrm>
          <a:prstGeom prst="rect">
            <a:avLst/>
          </a:prstGeom>
          <a:noFill/>
        </p:spPr>
        <p:txBody>
          <a:bodyPr anchor="t" bIns="45720" lIns="91440" rIns="91440" tIns="45720" vert="horz" wrap="square"/>
          <a:p>
            <a:pPr algn="l" indent="0" marL="0"/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hidden="false" id="85" name="Picture 85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0" y="7938"/>
            <a:ext cx="9143999" cy="6850061"/>
          </a:xfrm>
          <a:prstGeom prst="rect">
            <a:avLst/>
          </a:prstGeom>
          <a:ln>
            <a:noFill/>
          </a:ln>
        </p:spPr>
      </p:pic>
      <p:sp>
        <p:nvSpPr>
          <p:cNvPr hidden="false" id="86" name="Shape 86"/>
          <p:cNvSpPr txBox="false"/>
          <p:nvPr isPhoto="false"/>
        </p:nvSpPr>
        <p:spPr>
          <a:xfrm flipH="false" flipV="false" rot="0">
            <a:off x="3419872" y="2348880"/>
            <a:ext cx="5040560" cy="2862322"/>
          </a:xfrm>
          <a:prstGeom prst="rect">
            <a:avLst/>
          </a:prstGeom>
        </p:spPr>
        <p:txBody>
          <a:bodyPr bIns="45720" lIns="91440" rIns="91440" tIns="45720" wrap="square">
            <a:spAutoFit/>
          </a:bodyPr>
          <a:p>
            <a:pPr algn="l" indent="0" marL="0"/>
            <a:r>
              <a:rPr sz="18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Задачи 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l" indent="0" marL="0"/>
            <a:r>
              <a:rPr sz="18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1.Формировать </a:t>
            </a:r>
            <a:r>
              <a:rPr sz="18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 детей понятие “опасные предметы”, помочь им запомнить правила пожарной безопасности. 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l" indent="0" marL="0"/>
            <a:r>
              <a:rPr sz="18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</a:t>
            </a:r>
            <a:r>
              <a:rPr sz="18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Развивать творческую деятельность детей (</a:t>
            </a:r>
            <a:r>
              <a:rPr sz="18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изобразительную). 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l" indent="0" marL="0"/>
            <a:r>
              <a:rPr sz="18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</a:t>
            </a:r>
            <a:r>
              <a:rPr sz="18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Стимулировать сопереживание персонажам художественного </a:t>
            </a:r>
            <a:r>
              <a:rPr sz="18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произведения.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l" indent="0" marL="0"/>
            <a:r>
              <a:rPr sz="18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Воспитывать </a:t>
            </a:r>
            <a:r>
              <a:rPr sz="18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умение быть осторожными с опасными предметами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87" name="Shape 87"/>
          <p:cNvSpPr txBox="false"/>
          <p:nvPr isPhoto="false"/>
        </p:nvSpPr>
        <p:spPr>
          <a:xfrm flipH="false" flipV="false" rot="0">
            <a:off x="3203848" y="1196752"/>
            <a:ext cx="4536504" cy="1200328"/>
          </a:xfrm>
          <a:prstGeom prst="rect">
            <a:avLst/>
          </a:prstGeom>
        </p:spPr>
        <p:txBody>
          <a:bodyPr bIns="45720" lIns="91440" rIns="91440" tIns="45720" wrap="square">
            <a:spAutoFit/>
          </a:bodyPr>
          <a:p>
            <a:pPr algn="l" indent="0" marL="0"/>
            <a:r>
              <a:rPr sz="18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Цель: формировать у детей понятие «огонь», учить соблюдать правила безопасного поведения в быту, на улице, дома.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</p:sld>
</file>

<file path=ppt/slides/slide3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="true" showMasterSp="true">
  <p:cSld name="">
    <p:spTree>
      <p:nvGrpSpPr>
        <p:cNvPr hidden="false" id="88" name="GroupShape 88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pic>
        <p:nvPicPr>
          <p:cNvPr hidden="false" id="90" name="Picture 90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0" y="1"/>
            <a:ext cx="9143999" cy="6858000"/>
          </a:xfrm>
          <a:prstGeom prst="rect">
            <a:avLst/>
          </a:prstGeom>
          <a:ln>
            <a:noFill/>
          </a:ln>
        </p:spPr>
      </p:pic>
    </p:spTree>
  </p:cSld>
</p:sld>
</file>

<file path=ppt/slides/slide4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="true" showMasterSp="true">
  <p:cSld name="">
    <p:spTree>
      <p:nvGrpSpPr>
        <p:cNvPr hidden="false" id="91" name="GroupShape 91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pic>
        <p:nvPicPr>
          <p:cNvPr hidden="false" id="93" name="Picture 93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107504" y="188640"/>
            <a:ext cx="8973400" cy="6336702"/>
          </a:xfrm>
          <a:prstGeom prst="rect">
            <a:avLst/>
          </a:prstGeom>
          <a:ln>
            <a:noFill/>
          </a:ln>
        </p:spPr>
      </p:pic>
    </p:spTree>
  </p:cSld>
</p:sld>
</file>

<file path=ppt/slides/slide5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="true" showMasterSp="true">
  <p:cSld name="">
    <p:spTree>
      <p:nvGrpSpPr>
        <p:cNvPr hidden="false" id="94" name="GroupShape 94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95" name="Shape 95"/>
          <p:cNvSpPr txBox="false"/>
          <p:nvPr isPhoto="false"/>
        </p:nvSpPr>
        <p:spPr>
          <a:xfrm flipH="false" flipV="false" rot="0">
            <a:off x="611560" y="332656"/>
            <a:ext cx="4104456" cy="1569660"/>
          </a:xfrm>
          <a:prstGeom prst="rect">
            <a:avLst/>
          </a:prstGeom>
        </p:spPr>
        <p:txBody>
          <a:bodyPr bIns="45720" lIns="91440" rIns="91440" tIns="45720" wrap="square">
            <a:spAutoFit/>
          </a:bodyPr>
          <a:p>
            <a:pPr algn="l" indent="0" marL="0"/>
            <a:r>
              <a:rPr sz="24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 машины - красный цвет, есть сирена, яркий свет. Наготове в ней всегда; шланги, </a:t>
            </a:r>
            <a:r>
              <a:rPr sz="24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лестница ,вода !</a:t>
            </a:r>
            <a:endParaRPr sz="24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hidden="false" id="97" name="Picture 97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2339752" y="1902316"/>
            <a:ext cx="6048672" cy="4656055"/>
          </a:xfrm>
          <a:prstGeom prst="rect">
            <a:avLst/>
          </a:prstGeom>
          <a:ln>
            <a:noFill/>
          </a:ln>
        </p:spPr>
      </p:pic>
    </p:spTree>
  </p:cSld>
</p:sld>
</file>

<file path=ppt/slides/slide6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="true" showMasterSp="true">
  <p:cSld name="">
    <p:spTree>
      <p:nvGrpSpPr>
        <p:cNvPr hidden="false" id="98" name="GroupShape 98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99" name="Shape 99"/>
          <p:cNvSpPr txBox="true"/>
          <p:nvPr isPhoto="false"/>
        </p:nvSpPr>
        <p:spPr>
          <a:xfrm flipH="false" flipV="false" rot="0">
            <a:off x="93330" y="1767662"/>
            <a:ext cx="3813459" cy="5072089"/>
          </a:xfrm>
          <a:prstGeom prst="rect">
            <a:avLst/>
          </a:prstGeom>
          <a:blipFill>
            <a:blip r:embed="rId1"/>
            <a:stretch/>
          </a:blipFill>
        </p:spPr>
        <p:txBody>
          <a:bodyPr anchor="ctr" anchorCtr="true" bIns="46800" lIns="90000" rIns="90000" tIns="46800" vert="horz" wrap="square">
            <a:noAutofit/>
          </a:bodyPr>
          <a:lstStyle>
            <a:defPPr/>
            <a:lvl1pPr indent="0" lvl="0" marL="0"/>
            <a:lvl2pPr indent="0" lvl="1" marL="457200"/>
            <a:lvl3pPr indent="0" lvl="2" marL="914400"/>
            <a:lvl4pPr indent="0" lvl="3" marL="1371600"/>
            <a:lvl5pPr indent="0" lvl="4" marL="1828800"/>
            <a:lvl6pPr indent="0" lvl="5" marL="2286000"/>
            <a:lvl7pPr indent="0" lvl="6" marL="2743200"/>
            <a:lvl8pPr indent="0" lvl="7" marL="3200400"/>
            <a:lvl9pPr indent="0" lvl="8" marL="3657600"/>
          </a:lstStyle>
          <a:p>
            <a:pPr algn="ctr">
              <a:buNone/>
            </a:pPr>
            <a:endParaRPr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100" name="Shape 100"/>
          <p:cNvSpPr txBox="true"/>
          <p:nvPr isPhoto="false"/>
        </p:nvSpPr>
        <p:spPr>
          <a:xfrm flipH="false" flipV="false" rot="0">
            <a:off x="3922424" y="58774"/>
            <a:ext cx="5119566" cy="3014856"/>
          </a:xfrm>
          <a:prstGeom prst="rect">
            <a:avLst/>
          </a:prstGeom>
          <a:blipFill>
            <a:blip r:embed="rId2"/>
            <a:stretch/>
          </a:blipFill>
        </p:spPr>
        <p:txBody>
          <a:bodyPr anchor="ctr" anchorCtr="true" bIns="46800" lIns="90000" rIns="90000" tIns="46800" vert="horz" wrap="square">
            <a:noAutofit/>
          </a:bodyPr>
          <a:lstStyle>
            <a:defPPr/>
            <a:lvl1pPr indent="0" lvl="0" marL="0"/>
            <a:lvl2pPr indent="0" lvl="1" marL="457200"/>
            <a:lvl3pPr indent="0" lvl="2" marL="914400"/>
            <a:lvl4pPr indent="0" lvl="3" marL="1371600"/>
            <a:lvl5pPr indent="0" lvl="4" marL="1828800"/>
            <a:lvl6pPr indent="0" lvl="5" marL="2286000"/>
            <a:lvl7pPr indent="0" lvl="6" marL="2743200"/>
            <a:lvl8pPr indent="0" lvl="7" marL="3200400"/>
            <a:lvl9pPr indent="0" lvl="8" marL="3657600"/>
          </a:lstStyle>
          <a:p>
            <a:pPr algn="ctr">
              <a:buNone/>
            </a:pPr>
            <a:endParaRPr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101" name="Shape 101"/>
          <p:cNvSpPr txBox="true"/>
          <p:nvPr isPhoto="false"/>
        </p:nvSpPr>
        <p:spPr>
          <a:xfrm flipH="false" flipV="false" rot="0">
            <a:off x="3978032" y="3177332"/>
            <a:ext cx="5075990" cy="3629923"/>
          </a:xfrm>
          <a:prstGeom prst="rect">
            <a:avLst/>
          </a:prstGeom>
          <a:blipFill>
            <a:blip r:embed="rId3"/>
            <a:stretch/>
          </a:blipFill>
        </p:spPr>
        <p:txBody>
          <a:bodyPr anchor="ctr" anchorCtr="true" bIns="46800" lIns="90000" rIns="90000" tIns="46800" vert="horz" wrap="square">
            <a:noAutofit/>
          </a:bodyPr>
          <a:lstStyle>
            <a:defPPr/>
            <a:lvl1pPr indent="0" lvl="0" marL="0"/>
            <a:lvl2pPr indent="0" lvl="1" marL="457200"/>
            <a:lvl3pPr indent="0" lvl="2" marL="914400"/>
            <a:lvl4pPr indent="0" lvl="3" marL="1371600"/>
            <a:lvl5pPr indent="0" lvl="4" marL="1828800"/>
            <a:lvl6pPr indent="0" lvl="5" marL="2286000"/>
            <a:lvl7pPr indent="0" lvl="6" marL="2743200"/>
            <a:lvl8pPr indent="0" lvl="7" marL="3200400"/>
            <a:lvl9pPr indent="0" lvl="8" marL="3657600"/>
          </a:lstStyle>
          <a:p>
            <a:pPr algn="ctr">
              <a:buNone/>
            </a:pPr>
            <a:endParaRPr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102" name="Shape 102"/>
          <p:cNvSpPr txBox="true"/>
          <p:nvPr isPhoto="false"/>
        </p:nvSpPr>
        <p:spPr>
          <a:xfrm flipH="false" flipV="false" rot="0">
            <a:off x="246766" y="157273"/>
            <a:ext cx="3600002" cy="1333500"/>
          </a:xfrm>
          <a:prstGeom prst="rect">
            <a:avLst/>
          </a:prstGeom>
        </p:spPr>
        <p:txBody>
          <a:bodyPr anchor="t" bIns="46800" lIns="90000" rIns="90000" tIns="46800" vert="horz" wrap="square">
            <a:noAutofit/>
          </a:bodyPr>
          <a:lstStyle>
            <a:defPPr/>
            <a:lvl1pPr indent="0" lvl="0" marL="0"/>
            <a:lvl2pPr indent="0" lvl="1" marL="457200"/>
            <a:lvl3pPr indent="0" lvl="2" marL="914400"/>
            <a:lvl4pPr indent="0" lvl="3" marL="1371600"/>
            <a:lvl5pPr indent="0" lvl="4" marL="1828800"/>
            <a:lvl6pPr indent="0" lvl="5" marL="2286000"/>
            <a:lvl7pPr indent="0" lvl="6" marL="2743200"/>
            <a:lvl8pPr indent="0" lvl="7" marL="3200400"/>
            <a:lvl9pPr indent="0" lvl="8" marL="3657600"/>
          </a:lstStyle>
          <a:p>
            <a:pPr algn="ctr">
              <a:buNone/>
            </a:pPr>
            <a:r>
              <a:rPr b="true" sz="2700">
                <a:solidFill>
                  <a:schemeClr val="tx2"/>
                </a:solidFill>
                <a:latin typeface="+mn-lt"/>
                <a:ea typeface="+mn-ea"/>
                <a:cs typeface="+mn-cs"/>
              </a:rPr>
              <a:t>Дидактическая игра </a:t>
            </a:r>
            <a:endParaRPr b="true" sz="2700">
              <a:solidFill>
                <a:schemeClr val="tx2"/>
              </a:solidFill>
              <a:latin typeface="+mn-lt"/>
              <a:ea typeface="+mn-ea"/>
              <a:cs typeface="+mn-cs"/>
            </a:endParaRPr>
          </a:p>
          <a:p>
            <a:pPr algn="ctr">
              <a:buNone/>
            </a:pPr>
            <a:r>
              <a:rPr b="true" sz="2700">
                <a:solidFill>
                  <a:schemeClr val="tx2"/>
                </a:solidFill>
                <a:latin typeface="+mn-lt"/>
                <a:ea typeface="+mn-ea"/>
                <a:cs typeface="+mn-cs"/>
              </a:rPr>
              <a:t>"Пожарная безопасность «</a:t>
            </a:r>
            <a:endParaRPr b="true" sz="270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</p:spTree>
  </p:cSld>
</p:sld>
</file>

<file path=ppt/slides/slide7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="true" showMasterSp="true">
  <p:cSld name="">
    <p:spTree>
      <p:nvGrpSpPr>
        <p:cNvPr hidden="false" id="103" name="GroupShape 103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104" name="Shape 104"/>
          <p:cNvSpPr txBox="true"/>
          <p:nvPr isPhoto="false"/>
        </p:nvSpPr>
        <p:spPr>
          <a:xfrm flipH="false" flipV="false" rot="0">
            <a:off x="66748" y="2857500"/>
            <a:ext cx="3025282" cy="4023774"/>
          </a:xfrm>
          <a:prstGeom prst="rect">
            <a:avLst/>
          </a:prstGeom>
          <a:blipFill>
            <a:blip r:embed="rId1"/>
            <a:stretch/>
          </a:blipFill>
        </p:spPr>
        <p:txBody>
          <a:bodyPr anchor="ctr" anchorCtr="true" bIns="46800" lIns="90000" rIns="90000" tIns="46800" vert="horz" wrap="square">
            <a:noAutofit/>
          </a:bodyPr>
          <a:lstStyle>
            <a:defPPr/>
            <a:lvl1pPr indent="0" lvl="0" marL="0"/>
            <a:lvl2pPr indent="0" lvl="1" marL="457200"/>
            <a:lvl3pPr indent="0" lvl="2" marL="914400"/>
            <a:lvl4pPr indent="0" lvl="3" marL="1371600"/>
            <a:lvl5pPr indent="0" lvl="4" marL="1828800"/>
            <a:lvl6pPr indent="0" lvl="5" marL="2286000"/>
            <a:lvl7pPr indent="0" lvl="6" marL="2743200"/>
            <a:lvl8pPr indent="0" lvl="7" marL="3200400"/>
            <a:lvl9pPr indent="0" lvl="8" marL="3657600"/>
          </a:lstStyle>
          <a:p>
            <a:pPr algn="ctr">
              <a:buNone/>
            </a:pPr>
            <a:endParaRPr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105" name="Shape 105"/>
          <p:cNvSpPr txBox="true"/>
          <p:nvPr isPhoto="false"/>
        </p:nvSpPr>
        <p:spPr>
          <a:xfrm flipH="false" flipV="false" rot="0">
            <a:off x="6282079" y="2857500"/>
            <a:ext cx="2979672" cy="3963110"/>
          </a:xfrm>
          <a:prstGeom prst="rect">
            <a:avLst/>
          </a:prstGeom>
          <a:blipFill>
            <a:blip r:embed="rId2"/>
            <a:stretch/>
          </a:blipFill>
        </p:spPr>
        <p:txBody>
          <a:bodyPr anchor="ctr" anchorCtr="true" bIns="46800" lIns="90000" rIns="90000" tIns="46800" vert="horz" wrap="square">
            <a:noAutofit/>
          </a:bodyPr>
          <a:lstStyle>
            <a:defPPr/>
            <a:lvl1pPr indent="0" lvl="0" marL="0"/>
            <a:lvl2pPr indent="0" lvl="1" marL="457200"/>
            <a:lvl3pPr indent="0" lvl="2" marL="914400"/>
            <a:lvl4pPr indent="0" lvl="3" marL="1371600"/>
            <a:lvl5pPr indent="0" lvl="4" marL="1828800"/>
            <a:lvl6pPr indent="0" lvl="5" marL="2286000"/>
            <a:lvl7pPr indent="0" lvl="6" marL="2743200"/>
            <a:lvl8pPr indent="0" lvl="7" marL="3200400"/>
            <a:lvl9pPr indent="0" lvl="8" marL="3657600"/>
          </a:lstStyle>
          <a:p>
            <a:pPr algn="ctr">
              <a:buNone/>
            </a:pPr>
            <a:endParaRPr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106" name="Shape 106"/>
          <p:cNvSpPr txBox="true"/>
          <p:nvPr isPhoto="false"/>
        </p:nvSpPr>
        <p:spPr>
          <a:xfrm flipH="false" flipV="false" rot="0">
            <a:off x="3086763" y="-119616"/>
            <a:ext cx="3326962" cy="3789213"/>
          </a:xfrm>
          <a:prstGeom prst="rect">
            <a:avLst/>
          </a:prstGeom>
          <a:blipFill>
            <a:blip r:embed="rId3"/>
            <a:stretch/>
          </a:blipFill>
        </p:spPr>
        <p:txBody>
          <a:bodyPr anchor="ctr" anchorCtr="true" bIns="46800" lIns="90000" rIns="90000" tIns="46800" vert="horz" wrap="square">
            <a:noAutofit/>
          </a:bodyPr>
          <a:lstStyle>
            <a:defPPr/>
            <a:lvl1pPr indent="0" lvl="0" marL="0"/>
            <a:lvl2pPr indent="0" lvl="1" marL="457200"/>
            <a:lvl3pPr indent="0" lvl="2" marL="914400"/>
            <a:lvl4pPr indent="0" lvl="3" marL="1371600"/>
            <a:lvl5pPr indent="0" lvl="4" marL="1828800"/>
            <a:lvl6pPr indent="0" lvl="5" marL="2286000"/>
            <a:lvl7pPr indent="0" lvl="6" marL="2743200"/>
            <a:lvl8pPr indent="0" lvl="7" marL="3200400"/>
            <a:lvl9pPr indent="0" lvl="8" marL="3657600"/>
          </a:lstStyle>
          <a:p>
            <a:pPr algn="ctr">
              <a:buNone/>
            </a:pPr>
            <a:endParaRPr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107" name="Shape 107"/>
          <p:cNvSpPr txBox="true"/>
          <p:nvPr isPhoto="false"/>
        </p:nvSpPr>
        <p:spPr>
          <a:xfrm flipH="false" flipV="false" rot="0">
            <a:off x="3110318" y="2804337"/>
            <a:ext cx="3329790" cy="4428785"/>
          </a:xfrm>
          <a:prstGeom prst="rect">
            <a:avLst/>
          </a:prstGeom>
          <a:blipFill>
            <a:blip r:embed="rId4"/>
            <a:stretch/>
          </a:blipFill>
        </p:spPr>
        <p:txBody>
          <a:bodyPr anchor="ctr" anchorCtr="true" bIns="46800" lIns="90000" rIns="90000" tIns="46800" vert="horz" wrap="square">
            <a:noAutofit/>
          </a:bodyPr>
          <a:lstStyle>
            <a:defPPr/>
            <a:lvl1pPr indent="0" lvl="0" marL="0"/>
            <a:lvl2pPr indent="0" lvl="1" marL="457200"/>
            <a:lvl3pPr indent="0" lvl="2" marL="914400"/>
            <a:lvl4pPr indent="0" lvl="3" marL="1371600"/>
            <a:lvl5pPr indent="0" lvl="4" marL="1828800"/>
            <a:lvl6pPr indent="0" lvl="5" marL="2286000"/>
            <a:lvl7pPr indent="0" lvl="6" marL="2743200"/>
            <a:lvl8pPr indent="0" lvl="7" marL="3200400"/>
            <a:lvl9pPr indent="0" lvl="8" marL="3657600"/>
          </a:lstStyle>
          <a:p>
            <a:pPr algn="ctr">
              <a:buNone/>
            </a:pPr>
            <a:endParaRPr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</p:sld>
</file>

<file path=ppt/slides/slide8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="true" showMasterSp="true">
  <p:cSld name="">
    <p:spTree>
      <p:nvGrpSpPr>
        <p:cNvPr hidden="false" id="108" name="GroupShape 108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109" name="Shape 109"/>
          <p:cNvSpPr txBox="true"/>
          <p:nvPr isPhoto="false">
            <p:ph idx="10" type="dt"/>
          </p:nvPr>
        </p:nvSpPr>
        <p:spPr>
          <a:prstGeom prst="rect">
            <a:avLst/>
          </a:prstGeom>
        </p:spPr>
      </p:sp>
      <p:sp>
        <p:nvSpPr>
          <p:cNvPr hidden="false" id="110" name="Shape 110"/>
          <p:cNvSpPr txBox="true"/>
          <p:nvPr isPhoto="false">
            <p:ph idx="11" type="ftr"/>
          </p:nvPr>
        </p:nvSpPr>
        <p:spPr>
          <a:prstGeom prst="rect">
            <a:avLst/>
          </a:prstGeom>
        </p:spPr>
      </p:sp>
      <p:sp>
        <p:nvSpPr>
          <p:cNvPr hidden="false" id="111" name="Shape 111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</p:sp>
      <p:sp>
        <p:nvSpPr>
          <p:cNvPr hidden="false" id="112" name="Shape 112"/>
          <p:cNvSpPr txBox="true"/>
          <p:nvPr isPhoto="false"/>
        </p:nvSpPr>
        <p:spPr>
          <a:xfrm flipH="false" flipV="false" rot="0">
            <a:off x="347216" y="608903"/>
            <a:ext cx="8427691" cy="5625590"/>
          </a:xfrm>
          <a:prstGeom prst="rect">
            <a:avLst/>
          </a:prstGeom>
          <a:blipFill>
            <a:blip r:embed="rId1"/>
            <a:stretch/>
          </a:blipFill>
        </p:spPr>
        <p:txBody>
          <a:bodyPr anchor="ctr" anchorCtr="true" bIns="46800" lIns="90000" rIns="90000" tIns="46800" vert="horz" wrap="square">
            <a:noAutofit/>
          </a:bodyPr>
          <a:lstStyle>
            <a:defPPr/>
            <a:lvl1pPr indent="0" lvl="0" marL="0"/>
            <a:lvl2pPr indent="0" lvl="1" marL="457200"/>
            <a:lvl3pPr indent="0" lvl="2" marL="914400"/>
            <a:lvl4pPr indent="0" lvl="3" marL="1371600"/>
            <a:lvl5pPr indent="0" lvl="4" marL="1828800"/>
            <a:lvl6pPr indent="0" lvl="5" marL="2286000"/>
            <a:lvl7pPr indent="0" lvl="6" marL="2743200"/>
            <a:lvl8pPr indent="0" lvl="7" marL="3200400"/>
            <a:lvl9pPr indent="0" lvl="8" marL="3657600"/>
          </a:lstStyle>
          <a:p>
            <a:pPr algn="ctr">
              <a:buNone/>
            </a:pPr>
            <a:endParaRPr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</p:sld>
</file>

<file path=ppt/slides/slide9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="true" showMasterSp="true">
  <p:cSld name="">
    <p:spTree>
      <p:nvGrpSpPr>
        <p:cNvPr hidden="false" id="113" name="GroupShape 113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114" name="Shape 114"/>
          <p:cNvSpPr txBox="true"/>
          <p:nvPr isPhoto="false">
            <p:ph idx="10" type="dt"/>
          </p:nvPr>
        </p:nvSpPr>
        <p:spPr>
          <a:prstGeom prst="rect">
            <a:avLst/>
          </a:prstGeom>
        </p:spPr>
      </p:sp>
      <p:sp>
        <p:nvSpPr>
          <p:cNvPr hidden="false" id="115" name="Shape 115"/>
          <p:cNvSpPr txBox="true"/>
          <p:nvPr isPhoto="false">
            <p:ph idx="11" type="ftr"/>
          </p:nvPr>
        </p:nvSpPr>
        <p:spPr>
          <a:prstGeom prst="rect">
            <a:avLst/>
          </a:prstGeom>
        </p:spPr>
      </p:sp>
      <p:sp>
        <p:nvSpPr>
          <p:cNvPr hidden="false" id="116" name="Shape 116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</p:sp>
      <p:sp>
        <p:nvSpPr>
          <p:cNvPr hidden="false" id="117" name="Shape 117"/>
          <p:cNvSpPr txBox="true"/>
          <p:nvPr isPhoto="false"/>
        </p:nvSpPr>
        <p:spPr>
          <a:xfrm flipH="false" flipV="false" rot="0">
            <a:off x="0" y="56411"/>
            <a:ext cx="9144000" cy="2997200"/>
          </a:xfrm>
          <a:prstGeom prst="rect">
            <a:avLst/>
          </a:prstGeom>
          <a:blipFill>
            <a:blip r:embed="rId1"/>
            <a:stretch/>
          </a:blipFill>
        </p:spPr>
        <p:txBody>
          <a:bodyPr anchor="ctr" anchorCtr="true" bIns="46800" lIns="90000" rIns="90000" tIns="46800" vert="horz" wrap="square">
            <a:noAutofit/>
          </a:bodyPr>
          <a:lstStyle>
            <a:defPPr/>
            <a:lvl1pPr indent="0" lvl="0" marL="0"/>
            <a:lvl2pPr indent="0" lvl="1" marL="457200"/>
            <a:lvl3pPr indent="0" lvl="2" marL="914400"/>
            <a:lvl4pPr indent="0" lvl="3" marL="1371600"/>
            <a:lvl5pPr indent="0" lvl="4" marL="1828800"/>
            <a:lvl6pPr indent="0" lvl="5" marL="2286000"/>
            <a:lvl7pPr indent="0" lvl="6" marL="2743200"/>
            <a:lvl8pPr indent="0" lvl="7" marL="3200400"/>
            <a:lvl9pPr indent="0" lvl="8" marL="3657600"/>
          </a:lstStyle>
          <a:p>
            <a:pPr algn="ctr">
              <a:buNone/>
            </a:pPr>
            <a:endParaRPr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118" name="Shape 118"/>
          <p:cNvSpPr txBox="true"/>
          <p:nvPr isPhoto="false"/>
        </p:nvSpPr>
        <p:spPr>
          <a:xfrm flipH="false" flipV="false" rot="0">
            <a:off x="35146" y="1003152"/>
            <a:ext cx="2988037" cy="3073572"/>
          </a:xfrm>
          <a:prstGeom prst="rect">
            <a:avLst/>
          </a:prstGeom>
          <a:blipFill>
            <a:blip r:embed="rId2"/>
            <a:stretch/>
          </a:blipFill>
        </p:spPr>
        <p:txBody>
          <a:bodyPr anchor="ctr" anchorCtr="true" bIns="46800" lIns="90000" rIns="90000" tIns="46800" vert="horz" wrap="square">
            <a:noAutofit/>
          </a:bodyPr>
          <a:lstStyle>
            <a:defPPr/>
            <a:lvl1pPr indent="0" lvl="0" marL="0"/>
            <a:lvl2pPr indent="0" lvl="1" marL="457200"/>
            <a:lvl3pPr indent="0" lvl="2" marL="914400"/>
            <a:lvl4pPr indent="0" lvl="3" marL="1371600"/>
            <a:lvl5pPr indent="0" lvl="4" marL="1828800"/>
            <a:lvl6pPr indent="0" lvl="5" marL="2286000"/>
            <a:lvl7pPr indent="0" lvl="6" marL="2743200"/>
            <a:lvl8pPr indent="0" lvl="7" marL="3200400"/>
            <a:lvl9pPr indent="0" lvl="8" marL="3657600"/>
          </a:lstStyle>
          <a:p>
            <a:pPr algn="ctr">
              <a:buNone/>
            </a:pPr>
            <a:endParaRPr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119" name="Shape 119"/>
          <p:cNvSpPr txBox="true"/>
          <p:nvPr isPhoto="false"/>
        </p:nvSpPr>
        <p:spPr>
          <a:xfrm flipH="false" flipV="false" rot="0">
            <a:off x="6354494" y="1048340"/>
            <a:ext cx="2834522" cy="2922124"/>
          </a:xfrm>
          <a:prstGeom prst="rect">
            <a:avLst/>
          </a:prstGeom>
          <a:blipFill>
            <a:blip r:embed="rId3"/>
            <a:stretch/>
          </a:blipFill>
        </p:spPr>
        <p:txBody>
          <a:bodyPr anchor="ctr" anchorCtr="true" bIns="46800" lIns="90000" rIns="90000" tIns="46800" vert="horz" wrap="square">
            <a:noAutofit/>
          </a:bodyPr>
          <a:lstStyle>
            <a:defPPr/>
            <a:lvl1pPr indent="0" lvl="0" marL="0"/>
            <a:lvl2pPr indent="0" lvl="1" marL="457200"/>
            <a:lvl3pPr indent="0" lvl="2" marL="914400"/>
            <a:lvl4pPr indent="0" lvl="3" marL="1371600"/>
            <a:lvl5pPr indent="0" lvl="4" marL="1828800"/>
            <a:lvl6pPr indent="0" lvl="5" marL="2286000"/>
            <a:lvl7pPr indent="0" lvl="6" marL="2743200"/>
            <a:lvl8pPr indent="0" lvl="7" marL="3200400"/>
            <a:lvl9pPr indent="0" lvl="8" marL="3657600"/>
          </a:lstStyle>
          <a:p>
            <a:pPr algn="ctr">
              <a:buNone/>
            </a:pPr>
            <a:endParaRPr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120" name="Shape 120"/>
          <p:cNvSpPr txBox="true"/>
          <p:nvPr isPhoto="false"/>
        </p:nvSpPr>
        <p:spPr>
          <a:xfrm flipH="false" flipV="false" rot="0">
            <a:off x="2916646" y="1056315"/>
            <a:ext cx="3575522" cy="4023396"/>
          </a:xfrm>
          <a:prstGeom prst="rect">
            <a:avLst/>
          </a:prstGeom>
          <a:blipFill>
            <a:blip r:embed="rId4"/>
            <a:stretch/>
          </a:blipFill>
        </p:spPr>
        <p:txBody>
          <a:bodyPr anchor="ctr" anchorCtr="true" bIns="46800" lIns="90000" rIns="90000" tIns="46800" vert="horz" wrap="square">
            <a:noAutofit/>
          </a:bodyPr>
          <a:lstStyle>
            <a:defPPr/>
            <a:lvl1pPr indent="0" lvl="0" marL="0"/>
            <a:lvl2pPr indent="0" lvl="1" marL="457200"/>
            <a:lvl3pPr indent="0" lvl="2" marL="914400"/>
            <a:lvl4pPr indent="0" lvl="3" marL="1371600"/>
            <a:lvl5pPr indent="0" lvl="4" marL="1828800"/>
            <a:lvl6pPr indent="0" lvl="5" marL="2286000"/>
            <a:lvl7pPr indent="0" lvl="6" marL="2743200"/>
            <a:lvl8pPr indent="0" lvl="7" marL="3200400"/>
            <a:lvl9pPr indent="0" lvl="8" marL="3657600"/>
          </a:lstStyle>
          <a:p>
            <a:pPr algn="ctr">
              <a:buNone/>
            </a:pPr>
            <a:endParaRPr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121" name="Shape 121"/>
          <p:cNvSpPr txBox="true"/>
          <p:nvPr isPhoto="false"/>
        </p:nvSpPr>
        <p:spPr>
          <a:xfrm flipH="false" flipV="false" rot="0">
            <a:off x="-93330" y="3618318"/>
            <a:ext cx="3219270" cy="3297470"/>
          </a:xfrm>
          <a:prstGeom prst="rect">
            <a:avLst/>
          </a:prstGeom>
          <a:blipFill>
            <a:blip r:embed="rId5"/>
            <a:stretch/>
          </a:blipFill>
        </p:spPr>
        <p:txBody>
          <a:bodyPr anchor="ctr" anchorCtr="true" bIns="46800" lIns="90000" rIns="90000" tIns="46800" vert="horz" wrap="square">
            <a:noAutofit/>
          </a:bodyPr>
          <a:lstStyle>
            <a:defPPr/>
            <a:lvl1pPr indent="0" lvl="0" marL="0"/>
            <a:lvl2pPr indent="0" lvl="1" marL="457200"/>
            <a:lvl3pPr indent="0" lvl="2" marL="914400"/>
            <a:lvl4pPr indent="0" lvl="3" marL="1371600"/>
            <a:lvl5pPr indent="0" lvl="4" marL="1828800"/>
            <a:lvl6pPr indent="0" lvl="5" marL="2286000"/>
            <a:lvl7pPr indent="0" lvl="6" marL="2743200"/>
            <a:lvl8pPr indent="0" lvl="7" marL="3200400"/>
            <a:lvl9pPr indent="0" lvl="8" marL="3657600"/>
          </a:lstStyle>
          <a:p>
            <a:pPr algn="ctr">
              <a:buNone/>
            </a:pPr>
            <a:endParaRPr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122" name="Shape 122"/>
          <p:cNvSpPr txBox="true"/>
          <p:nvPr isPhoto="false"/>
        </p:nvSpPr>
        <p:spPr>
          <a:xfrm flipH="false" flipV="false" rot="0">
            <a:off x="6416179" y="3787847"/>
            <a:ext cx="2657008" cy="2785988"/>
          </a:xfrm>
          <a:prstGeom prst="rect">
            <a:avLst/>
          </a:prstGeom>
          <a:blipFill>
            <a:blip r:embed="rId6"/>
            <a:stretch/>
          </a:blipFill>
        </p:spPr>
        <p:txBody>
          <a:bodyPr anchor="ctr" anchorCtr="true" bIns="46800" lIns="90000" rIns="90000" tIns="46800" vert="horz" wrap="square">
            <a:noAutofit/>
          </a:bodyPr>
          <a:lstStyle>
            <a:defPPr/>
            <a:lvl1pPr indent="0" lvl="0" marL="0"/>
            <a:lvl2pPr indent="0" lvl="1" marL="457200"/>
            <a:lvl3pPr indent="0" lvl="2" marL="914400"/>
            <a:lvl4pPr indent="0" lvl="3" marL="1371600"/>
            <a:lvl5pPr indent="0" lvl="4" marL="1828800"/>
            <a:lvl6pPr indent="0" lvl="5" marL="2286000"/>
            <a:lvl7pPr indent="0" lvl="6" marL="2743200"/>
            <a:lvl8pPr indent="0" lvl="7" marL="3200400"/>
            <a:lvl9pPr indent="0" lvl="8" marL="3657600"/>
          </a:lstStyle>
          <a:p>
            <a:pPr algn="ctr">
              <a:buNone/>
            </a:pPr>
            <a:endParaRPr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123" name="Shape 123"/>
          <p:cNvSpPr txBox="true"/>
          <p:nvPr isPhoto="false"/>
        </p:nvSpPr>
        <p:spPr>
          <a:xfrm flipH="false" flipV="false" rot="0">
            <a:off x="3374656" y="4416351"/>
            <a:ext cx="2708441" cy="2728208"/>
          </a:xfrm>
          <a:prstGeom prst="rect">
            <a:avLst/>
          </a:prstGeom>
          <a:blipFill>
            <a:blip r:embed="rId7"/>
            <a:stretch/>
          </a:blipFill>
        </p:spPr>
        <p:txBody>
          <a:bodyPr anchor="ctr" anchorCtr="true" bIns="46800" lIns="90000" rIns="90000" tIns="46800" vert="horz" wrap="square">
            <a:noAutofit/>
          </a:bodyPr>
          <a:lstStyle>
            <a:defPPr/>
            <a:lvl1pPr indent="0" lvl="0" marL="0"/>
            <a:lvl2pPr indent="0" lvl="1" marL="457200"/>
            <a:lvl3pPr indent="0" lvl="2" marL="914400"/>
            <a:lvl4pPr indent="0" lvl="3" marL="1371600"/>
            <a:lvl5pPr indent="0" lvl="4" marL="1828800"/>
            <a:lvl6pPr indent="0" lvl="5" marL="2286000"/>
            <a:lvl7pPr indent="0" lvl="6" marL="2743200"/>
            <a:lvl8pPr indent="0" lvl="7" marL="3200400"/>
            <a:lvl9pPr indent="0" lvl="8" marL="3657600"/>
          </a:lstStyle>
          <a:p>
            <a:pPr algn="ctr">
              <a:buNone/>
            </a:pPr>
            <a:endParaRPr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</p:sld>
</file>

<file path=ppt/theme/theme1.xml><?xml version="1.0" encoding="utf-8"?>
<a:theme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</a:gradFill>
      </a:fillStyleLst>
      <a:lnStyleLst>
        <a:ln w="9525">
          <a:solidFill>
            <a:schemeClr val="phClr">
              <a:shade val="95000"/>
              <a:satMod val="105000"/>
            </a:schemeClr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>
              <a:srgbClr val="000000">
                <a:alpha val="38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</a:gradFill>
      </a:bgFillStyleLst>
    </a:fmtScheme>
  </a:themeElements>
</a:theme>
</file>

<file path=docProps/app.xml><?xml version="1.0" encoding="utf-8"?>
<Properties xmlns="http://schemas.openxmlformats.org/officeDocument/2006/extended-properties">
  <Template>Normal.dotm</Template>
  <TotalTime>0</TotalTime>
  <DocSecurity>0</DocSecurity>
  <ScaleCrop>false</ScaleCrop>
  <Application>MyOffice-CoreFramework-Android/33-1224.848.9354.852.1@c335a14a5742481cc8f26ecdf1133f38a1c9a55e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modified xsi:type="dcterms:W3CDTF">2025-01-28T09:43:53Z</dcterms:modified>
</cp:coreProperties>
</file>