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C2B3-5B9F-413C-8968-138231E7C3F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737F-F5EE-4B37-9B3B-157B57B97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8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C2B3-5B9F-413C-8968-138231E7C3F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737F-F5EE-4B37-9B3B-157B57B97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0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C2B3-5B9F-413C-8968-138231E7C3F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737F-F5EE-4B37-9B3B-157B57B977B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7087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C2B3-5B9F-413C-8968-138231E7C3F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737F-F5EE-4B37-9B3B-157B57B97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04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C2B3-5B9F-413C-8968-138231E7C3F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737F-F5EE-4B37-9B3B-157B57B977B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649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C2B3-5B9F-413C-8968-138231E7C3F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737F-F5EE-4B37-9B3B-157B57B97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3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C2B3-5B9F-413C-8968-138231E7C3F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737F-F5EE-4B37-9B3B-157B57B97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26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C2B3-5B9F-413C-8968-138231E7C3F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737F-F5EE-4B37-9B3B-157B57B97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43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C2B3-5B9F-413C-8968-138231E7C3F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737F-F5EE-4B37-9B3B-157B57B97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3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C2B3-5B9F-413C-8968-138231E7C3F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737F-F5EE-4B37-9B3B-157B57B97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23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C2B3-5B9F-413C-8968-138231E7C3F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737F-F5EE-4B37-9B3B-157B57B97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3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C2B3-5B9F-413C-8968-138231E7C3F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737F-F5EE-4B37-9B3B-157B57B97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4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C2B3-5B9F-413C-8968-138231E7C3F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737F-F5EE-4B37-9B3B-157B57B97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98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C2B3-5B9F-413C-8968-138231E7C3F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737F-F5EE-4B37-9B3B-157B57B97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4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C2B3-5B9F-413C-8968-138231E7C3F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737F-F5EE-4B37-9B3B-157B57B97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55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737F-F5EE-4B37-9B3B-157B57B977B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C2B3-5B9F-413C-8968-138231E7C3F0}" type="datetimeFigureOut">
              <a:rPr lang="ru-RU" smtClean="0"/>
              <a:t>20.10.2023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5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4C2B3-5B9F-413C-8968-138231E7C3F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8F737F-F5EE-4B37-9B3B-157B57B97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8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9334" y="127909"/>
            <a:ext cx="1128889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МДОАУ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ЦРР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д/с №56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Надежда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 Орска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Рисунок 0" descr="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16454" r="6248" b="12935"/>
          <a:stretch>
            <a:fillRect/>
          </a:stretch>
        </p:blipFill>
        <p:spPr bwMode="auto">
          <a:xfrm>
            <a:off x="4205547" y="598607"/>
            <a:ext cx="2138809" cy="102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05547" y="1882456"/>
            <a:ext cx="72526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267" y="1444993"/>
            <a:ext cx="112888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    </a:t>
            </a:r>
            <a:endParaRPr lang="ru-RU" b="1" i="1" dirty="0" smtClean="0"/>
          </a:p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 проекту «Мастерская народных умельцев»)</a:t>
            </a: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костюмов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«РОСПИСИ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/>
              <a:t>                                      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Давно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 всем на свете</a:t>
            </a:r>
          </a:p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 мастеров.</a:t>
            </a:r>
          </a:p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– красота родной природы</a:t>
            </a:r>
          </a:p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мудрость древняя веков.</a:t>
            </a:r>
          </a:p>
          <a:p>
            <a:endParaRPr lang="ru-RU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    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Петрищева Н.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27764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Загрузки\Костюмы РОССИЯ\1453288362220_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7" b="-1"/>
          <a:stretch/>
        </p:blipFill>
        <p:spPr bwMode="auto">
          <a:xfrm>
            <a:off x="180622" y="214487"/>
            <a:ext cx="4617156" cy="63104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978400" y="-124178"/>
            <a:ext cx="466231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Россия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Россия… как из песни слово,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Березок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юная листва.</a:t>
            </a:r>
          </a:p>
          <a:p>
            <a:pPr fontAlgn="base"/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Кругом леса, поля и реки</a:t>
            </a:r>
          </a:p>
          <a:p>
            <a:pPr fontAlgn="base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Раздолье, русская душа.</a:t>
            </a:r>
          </a:p>
          <a:p>
            <a:pPr fontAlgn="base"/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Люблю тебя, моя Россия,</a:t>
            </a:r>
          </a:p>
          <a:p>
            <a:pPr fontAlgn="base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ясный свет твоих очей!</a:t>
            </a:r>
          </a:p>
          <a:p>
            <a:pPr fontAlgn="base"/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ум, за подвиги святые,</a:t>
            </a:r>
          </a:p>
          <a:p>
            <a:pPr fontAlgn="base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голос звонкий, как ручей.</a:t>
            </a:r>
          </a:p>
          <a:p>
            <a:pPr fontAlgn="base"/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Люблю, глубоко понимаю</a:t>
            </a:r>
          </a:p>
          <a:p>
            <a:pPr fontAlgn="base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Степей задумчивую грусть.</a:t>
            </a:r>
          </a:p>
          <a:p>
            <a:pPr fontAlgn="base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Люблю всё то, что называют</a:t>
            </a:r>
          </a:p>
          <a:p>
            <a:pPr fontAlgn="base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широким словом «Русь».</a:t>
            </a:r>
          </a:p>
          <a:p>
            <a:pPr fontAlgn="base"/>
            <a:endParaRPr lang="ru-RU" sz="24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Загрузки\Костюмы РОССИЯ\1453288362220_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3" b="8022"/>
          <a:stretch/>
        </p:blipFill>
        <p:spPr bwMode="auto">
          <a:xfrm>
            <a:off x="137408" y="372533"/>
            <a:ext cx="4592635" cy="59040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730043" y="293511"/>
            <a:ext cx="585893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Синь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- ГЖЕЛЬ 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синяя сказка - глазам загляденье, 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весною капель!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Ласка, забота, тепло и терпенье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звонкая Гжель!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Загрузки\Костюмы РОССИЯ\1453288362220_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2841" r="3610" b="6294"/>
          <a:stretch/>
        </p:blipFill>
        <p:spPr bwMode="auto">
          <a:xfrm>
            <a:off x="112887" y="248355"/>
            <a:ext cx="4526846" cy="60282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752622" y="248355"/>
            <a:ext cx="68636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ХОХЛОМА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хохломская, словно колдовская,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сказочную песню просится сама.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нигде на свете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соцветий,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чудес чудесней Наша Хохлома.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Загрузки\Костюмы РОССИЯ\1453288362220_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" t="8986" r="3606" b="7242"/>
          <a:stretch/>
        </p:blipFill>
        <p:spPr bwMode="auto">
          <a:xfrm>
            <a:off x="158044" y="191911"/>
            <a:ext cx="4334934" cy="61524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3251200" y="191911"/>
            <a:ext cx="634435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690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ДЫМКА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0690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уголок,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из труб идет дымок,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Знаменита деревушка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Яркой глиняной игрушкой: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Свистульками звонкими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голосами тонкими,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Пестрыми фигурками.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Кошечками Мурками,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Расписными петухами,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Курицами, индюками,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Змейки, ленточки и точки.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Клетки, кольца, завиточки,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Веселит, ласкает взор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Пестрый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Дымковский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узор.</a:t>
            </a: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Загрузки\Костюмы РОССИЯ\1453288362220_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21518" r="4501" b="15807"/>
          <a:stretch/>
        </p:blipFill>
        <p:spPr bwMode="auto">
          <a:xfrm>
            <a:off x="1388536" y="271774"/>
            <a:ext cx="8173154" cy="4222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7495821" y="3951111"/>
            <a:ext cx="3375378" cy="2020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42"/>
                </a:solidFill>
                <a:latin typeface="Times New Roman" panose="02020603050405020304" pitchFamily="18" charset="0"/>
              </a:rPr>
              <a:t>От мелодии душевной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42"/>
                </a:solidFill>
                <a:latin typeface="Times New Roman" panose="02020603050405020304" pitchFamily="18" charset="0"/>
              </a:rPr>
              <a:t>И берёзка поплывёт,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42"/>
                </a:solidFill>
                <a:latin typeface="Times New Roman" panose="02020603050405020304" pitchFamily="18" charset="0"/>
              </a:rPr>
              <a:t>Девы статны, как царевны.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42"/>
                </a:solidFill>
                <a:latin typeface="Times New Roman" panose="02020603050405020304" pitchFamily="18" charset="0"/>
              </a:rPr>
              <a:t>Славься русский Хоровод!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7290" y="4696177"/>
            <a:ext cx="3285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Хоровод, хоровод,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Задушевный хоровод!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лебёдушка, по кругу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Дева каждая плывёт,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2354" y="4696177"/>
            <a:ext cx="3183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42"/>
                </a:solidFill>
                <a:latin typeface="Times New Roman" panose="02020603050405020304" pitchFamily="18" charset="0"/>
              </a:rPr>
              <a:t>Словно павы величавы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42"/>
                </a:solidFill>
                <a:latin typeface="Times New Roman" panose="02020603050405020304" pitchFamily="18" charset="0"/>
              </a:rPr>
              <a:t>И сияют красотой -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42"/>
                </a:solidFill>
                <a:latin typeface="Times New Roman" panose="02020603050405020304" pitchFamily="18" charset="0"/>
              </a:rPr>
              <a:t>От мелодии душевной,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42"/>
                </a:solidFill>
                <a:latin typeface="Times New Roman" panose="02020603050405020304" pitchFamily="18" charset="0"/>
              </a:rPr>
              <a:t>Так нетрудно быть такой.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60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</TotalTime>
  <Words>335</Words>
  <Application>Microsoft Office PowerPoint</Application>
  <PresentationFormat>Широкоэкранный</PresentationFormat>
  <Paragraphs>46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Natalya</dc:creator>
  <cp:lastModifiedBy>Natalya</cp:lastModifiedBy>
  <cp:revision>18</cp:revision>
  <dcterms:created xsi:type="dcterms:W3CDTF">2023-10-19T08:50:44Z</dcterms:created>
  <dcterms:modified xsi:type="dcterms:W3CDTF">2023-10-20T17:14:09Z</dcterms:modified>
</cp:coreProperties>
</file>