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76" r:id="rId5"/>
    <p:sldId id="277" r:id="rId6"/>
    <p:sldId id="259" r:id="rId7"/>
    <p:sldId id="260" r:id="rId8"/>
    <p:sldId id="261" r:id="rId9"/>
    <p:sldId id="278" r:id="rId10"/>
    <p:sldId id="262" r:id="rId11"/>
    <p:sldId id="263" r:id="rId12"/>
    <p:sldId id="264" r:id="rId13"/>
    <p:sldId id="265" r:id="rId14"/>
    <p:sldId id="275" r:id="rId15"/>
    <p:sldId id="26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253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6374" autoAdjust="0"/>
  </p:normalViewPr>
  <p:slideViewPr>
    <p:cSldViewPr snapToGrid="0">
      <p:cViewPr varScale="1">
        <p:scale>
          <a:sx n="73" d="100"/>
          <a:sy n="73" d="100"/>
        </p:scale>
        <p:origin x="-58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ransition spd="slow">
    <p:randomBar dir="vert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полет гагарин\s_c32e28c46fa7e40145c80ba2be401d59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61258" y="1031967"/>
            <a:ext cx="11930742" cy="1867988"/>
          </a:xfrm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ДЕКАДЫ </a:t>
            </a:r>
            <a:br>
              <a:rPr lang="ru-RU" sz="4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4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«юные покорители космоса»</a:t>
            </a:r>
            <a:endParaRPr lang="ru-RU" sz="48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85798" y="4777381"/>
            <a:ext cx="11506201" cy="860400"/>
          </a:xfrm>
        </p:spPr>
        <p:txBody>
          <a:bodyPr>
            <a:normAutofit fontScale="25000" lnSpcReduction="20000"/>
          </a:bodyPr>
          <a:lstStyle/>
          <a:p>
            <a:pPr algn="r"/>
            <a:endParaRPr lang="ru-RU" sz="12800" b="1" dirty="0" smtClean="0">
              <a:solidFill>
                <a:srgbClr val="00B050"/>
              </a:solidFill>
            </a:endParaRPr>
          </a:p>
          <a:p>
            <a:pPr algn="r"/>
            <a:r>
              <a:rPr lang="ru-RU" sz="12800" b="1" dirty="0" err="1" smtClean="0">
                <a:solidFill>
                  <a:srgbClr val="00B050"/>
                </a:solidFill>
              </a:rPr>
              <a:t>Мдоау</a:t>
            </a:r>
            <a:r>
              <a:rPr lang="ru-RU" sz="12800" b="1" dirty="0" smtClean="0">
                <a:solidFill>
                  <a:srgbClr val="00B050"/>
                </a:solidFill>
              </a:rPr>
              <a:t> «Детский сад № 65 г. Орска»</a:t>
            </a:r>
          </a:p>
          <a:p>
            <a:pPr algn="r"/>
            <a:r>
              <a:rPr lang="ru-RU" sz="12800" b="1" dirty="0" smtClean="0">
                <a:solidFill>
                  <a:srgbClr val="00B050"/>
                </a:solidFill>
              </a:rPr>
              <a:t>Подготовительная группа «ВЕСЕЛЫЕ РЕБЯТА»</a:t>
            </a:r>
          </a:p>
          <a:p>
            <a:pPr algn="r"/>
            <a:r>
              <a:rPr lang="ru-RU" sz="12800" b="1" dirty="0" smtClean="0">
                <a:solidFill>
                  <a:srgbClr val="00B050"/>
                </a:solidFill>
              </a:rPr>
              <a:t>ВОСПИТАТЕЛИ: ГОЛЕНКОВА Ю.В., ГРАНКОВСКАЯ Т.Н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720329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EE80B0D-DFEF-446B-8331-847EB510A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6610525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pic>
        <p:nvPicPr>
          <p:cNvPr id="8194" name="Picture 2" descr="F:\S15misJmnZ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6800" y="679270"/>
            <a:ext cx="3225558" cy="5904410"/>
          </a:xfrm>
          <a:prstGeom prst="rect">
            <a:avLst/>
          </a:prstGeom>
          <a:noFill/>
        </p:spPr>
      </p:pic>
      <p:pic>
        <p:nvPicPr>
          <p:cNvPr id="8195" name="Picture 3" descr="F:\_Yhgr0I6-w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1919" y="666021"/>
            <a:ext cx="3344092" cy="5910997"/>
          </a:xfrm>
          <a:prstGeom prst="rect">
            <a:avLst/>
          </a:prstGeom>
          <a:noFill/>
        </p:spPr>
      </p:pic>
      <p:pic>
        <p:nvPicPr>
          <p:cNvPr id="15361" name="Picture 1" descr="D:\pMCWjBsstc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38490" y="352697"/>
            <a:ext cx="4314992" cy="624404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75211" y="0"/>
            <a:ext cx="81752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cs typeface="Aharoni" pitchFamily="2" charset="-79"/>
              </a:rPr>
              <a:t>СВОДНАЯ ДЕЯТЕЛЬНОСТЬ ДЕТЕЙ</a:t>
            </a:r>
            <a:endParaRPr lang="ru-RU" sz="3600" dirty="0"/>
          </a:p>
        </p:txBody>
      </p:sp>
    </p:spTree>
    <p:extLst>
      <p:ext uri="{BB962C8B-B14F-4D97-AF65-F5344CB8AC3E}">
        <p14:creationId xmlns="" xmlns:p14="http://schemas.microsoft.com/office/powerpoint/2010/main" val="40799927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620862E-E9CE-4C1A-AF0F-7D86D7BD3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0"/>
            <a:ext cx="9509760" cy="175042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3600" b="1" dirty="0" smtClean="0"/>
              <a:t>ПРОСМОТР МУЛЬТФИЛЬМА </a:t>
            </a:r>
          </a:p>
          <a:p>
            <a:pPr algn="ctr">
              <a:buNone/>
            </a:pPr>
            <a:r>
              <a:rPr lang="ru-RU" sz="3600" b="1" dirty="0" smtClean="0"/>
              <a:t>«ТРЕТЬЯ ПЛАНЕТА» ПО МОТИВАМ К. БУЛЫЧЕВА</a:t>
            </a:r>
            <a:endParaRPr lang="ru-RU" sz="3600" b="1" dirty="0"/>
          </a:p>
        </p:txBody>
      </p:sp>
      <p:pic>
        <p:nvPicPr>
          <p:cNvPr id="14338" name="Picture 2" descr="https://sun9-52.userapi.com/impg/l08_1eRkRggzrEyISxSy5vOamDQ9uzTlkH9KnQ/AaiK4W_zzd8.jpg?size=1280x798&amp;quality=96&amp;sign=97b5fdae7d811151048b23db2f8ea559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5474" y="2061213"/>
            <a:ext cx="7381692" cy="4602024"/>
          </a:xfrm>
          <a:prstGeom prst="rect">
            <a:avLst/>
          </a:prstGeom>
          <a:noFill/>
        </p:spPr>
      </p:pic>
      <p:pic>
        <p:nvPicPr>
          <p:cNvPr id="14340" name="Picture 4" descr="https://sun9-40.userapi.com/impg/6Lhyoid7fdry7JadiWuyXcfJW9N9sKv3bG62PQ/iLBxQRCkgQg.jpg?size=510x1080&amp;quality=96&amp;sign=165c33c86811c19fe29d8856f217212d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0308" y="487749"/>
            <a:ext cx="2866298" cy="60698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642721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BB10942-0CEB-4725-86F6-8F7BC4A54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27171"/>
            <a:ext cx="6266576" cy="6342077"/>
          </a:xfrm>
        </p:spPr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13314" name="Picture 2" descr="https://sun9-67.userapi.com/impg/9JDFRr5G0X6yQ3Q8_Bh3nqh8k_iBauSUWmyDrg/IAclSCvrVno.jpg?size=510x1080&amp;quality=96&amp;sign=bde9789be2022fb92a8444093453ace7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4902" y="258189"/>
            <a:ext cx="3018697" cy="6392535"/>
          </a:xfrm>
          <a:prstGeom prst="rect">
            <a:avLst/>
          </a:prstGeom>
          <a:noFill/>
        </p:spPr>
      </p:pic>
      <p:pic>
        <p:nvPicPr>
          <p:cNvPr id="13316" name="Picture 4" descr="https://sun9-61.userapi.com/impg/3_LN1GyVPSU12QGqLDFnZMjZf4siyXjrEJ7Nsw/KEWATo1Gdrc.jpg?size=510x1080&amp;quality=96&amp;sign=f53c64c00d210ffac3031cb1fbb771d7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997" y="269517"/>
            <a:ext cx="3018700" cy="63925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184921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sun9-1.userapi.com/impg/Rbylvn-_q_rP7CdAkwuXKMCZNRO4CeDdAnz5lw/9P3-Y45nfaY.jpg?size=1280x605&amp;quality=96&amp;sign=70aa570120e3fa63ae11a428cca99cad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2880" y="731520"/>
            <a:ext cx="11728402" cy="55435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409778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FD096A2-BD75-48C1-B217-B7FA3D4CF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201884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85801" y="609600"/>
            <a:ext cx="11506199" cy="1456267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/>
              <a:t>СПАСИБО ЗА ВНИМАНИЕ!!</a:t>
            </a:r>
            <a:endParaRPr lang="ru-RU" sz="60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EC515CF-22ED-419F-BE8C-635EA2F0CE9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393700"/>
            <a:ext cx="6022975" cy="65770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27009940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22A3E77-70CE-463A-AD37-07CF7296F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"/>
            <a:ext cx="12192000" cy="2642532"/>
          </a:xfrm>
        </p:spPr>
        <p:txBody>
          <a:bodyPr>
            <a:normAutofit/>
          </a:bodyPr>
          <a:lstStyle/>
          <a:p>
            <a:r>
              <a:rPr lang="ru-RU" dirty="0"/>
              <a:t>Что такое космос? Космос — это пространство, которое окружает нашу планету Земля. В космическом пространстве движутся звезды, планеты и многие другие объекты.</a:t>
            </a:r>
          </a:p>
          <a:p>
            <a:r>
              <a:rPr lang="ru-RU" dirty="0"/>
              <a:t>В философском смысле слово «космос» обозначало вакуум, вокруг планеты Земля, считавшейся некогда «центром мира».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В более широком смысле и в научной практике под термином «космос» понимают незаполненные участки Вселенной, лежащие вне пределов атмосфер небесных тел (в частности, планет).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A6406EE-F2B0-4412-80A0-F5B7906AF0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18D6464-C3A1-4B68-8D01-633E919EB84A}"/>
              </a:ext>
            </a:extLst>
          </p:cNvPr>
          <p:cNvSpPr txBox="1"/>
          <p:nvPr/>
        </p:nvSpPr>
        <p:spPr>
          <a:xfrm>
            <a:off x="6772712" y="100668"/>
            <a:ext cx="5419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1026" name="Picture 2" descr="F:\1ujfXmw7iC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892" y="1828801"/>
            <a:ext cx="5208231" cy="5029199"/>
          </a:xfrm>
          <a:prstGeom prst="rect">
            <a:avLst/>
          </a:prstGeom>
          <a:noFill/>
        </p:spPr>
      </p:pic>
      <p:pic>
        <p:nvPicPr>
          <p:cNvPr id="1027" name="Picture 3" descr="F:\VURBqnPcSo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55441" y="1742546"/>
            <a:ext cx="4439873" cy="49587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95943" y="378823"/>
            <a:ext cx="1178269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2">
                    <a:lumMod val="60000"/>
                    <a:lumOff val="40000"/>
                  </a:schemeClr>
                </a:solidFill>
                <a:cs typeface="Aharoni" pitchFamily="2" charset="-79"/>
              </a:rPr>
              <a:t>Работа с родителями: « Книга о КОСМОСЕ»</a:t>
            </a:r>
            <a:endParaRPr lang="ru-RU" sz="4400" dirty="0">
              <a:solidFill>
                <a:schemeClr val="accent2">
                  <a:lumMod val="60000"/>
                  <a:lumOff val="40000"/>
                </a:schemeClr>
              </a:solidFill>
              <a:cs typeface="Aharoni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98917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4D188DD-128D-48CE-BAFC-4E63C0E19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2256639"/>
          </a:xfrm>
        </p:spPr>
        <p:txBody>
          <a:bodyPr/>
          <a:lstStyle/>
          <a:p>
            <a:r>
              <a:rPr lang="ru-RU" dirty="0" smtClean="0"/>
              <a:t>группы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EBD64E9-BFB5-4B78-B228-11A1E0F247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81901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C679CCE-8B89-4413-8FEC-F6A10DEE0C47}"/>
              </a:ext>
            </a:extLst>
          </p:cNvPr>
          <p:cNvSpPr txBox="1"/>
          <p:nvPr/>
        </p:nvSpPr>
        <p:spPr>
          <a:xfrm>
            <a:off x="7569665" y="1128319"/>
            <a:ext cx="4622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2050" name="Picture 2" descr="F:\Liy1MHM47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03120" y="2168433"/>
            <a:ext cx="7770456" cy="421304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56754" y="209006"/>
            <a:ext cx="1233133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2">
                    <a:lumMod val="60000"/>
                    <a:lumOff val="40000"/>
                  </a:schemeClr>
                </a:solidFill>
                <a:cs typeface="Aharoni" pitchFamily="2" charset="-79"/>
              </a:rPr>
              <a:t>Конструктивно-модельная деятельность: </a:t>
            </a:r>
          </a:p>
          <a:p>
            <a:pPr algn="ctr"/>
            <a:r>
              <a:rPr lang="ru-RU" sz="4400" dirty="0" smtClean="0">
                <a:solidFill>
                  <a:schemeClr val="accent2">
                    <a:lumMod val="60000"/>
                    <a:lumOff val="40000"/>
                  </a:schemeClr>
                </a:solidFill>
                <a:cs typeface="Aharoni" pitchFamily="2" charset="-79"/>
              </a:rPr>
              <a:t>ЛЕПКА« КОСМОНАВТЫ»</a:t>
            </a:r>
            <a:endParaRPr lang="ru-RU" sz="4400" dirty="0">
              <a:solidFill>
                <a:schemeClr val="accent2">
                  <a:lumMod val="60000"/>
                  <a:lumOff val="40000"/>
                </a:schemeClr>
              </a:solidFill>
              <a:cs typeface="Aharoni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75309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Творческая работа детей с родителями: «КОСМОС»</a:t>
            </a:r>
            <a:endParaRPr lang="ru-RU" dirty="0"/>
          </a:p>
        </p:txBody>
      </p:sp>
      <p:pic>
        <p:nvPicPr>
          <p:cNvPr id="3074" name="Picture 2" descr="F:\yg_AX7RlIu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8316" y="2158150"/>
            <a:ext cx="2995204" cy="4467984"/>
          </a:xfrm>
          <a:prstGeom prst="rect">
            <a:avLst/>
          </a:prstGeom>
          <a:noFill/>
        </p:spPr>
      </p:pic>
      <p:pic>
        <p:nvPicPr>
          <p:cNvPr id="3075" name="Picture 3" descr="F:\EkZj6zi088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6663" y="2124415"/>
            <a:ext cx="2859406" cy="44755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338920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vcs6_LPXAYY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87828" y="404949"/>
            <a:ext cx="7958984" cy="4949493"/>
          </a:xfrm>
          <a:prstGeom prst="rect">
            <a:avLst/>
          </a:prstGeom>
          <a:noFill/>
        </p:spPr>
      </p:pic>
      <p:pic>
        <p:nvPicPr>
          <p:cNvPr id="4099" name="Picture 3" descr="F:\kIH4K0w92i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96298" y="4108047"/>
            <a:ext cx="5403526" cy="25540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462773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B5alkEThxY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8324" y="1435185"/>
            <a:ext cx="2433229" cy="5152720"/>
          </a:xfrm>
          <a:prstGeom prst="rect">
            <a:avLst/>
          </a:prstGeom>
          <a:noFill/>
        </p:spPr>
      </p:pic>
      <p:pic>
        <p:nvPicPr>
          <p:cNvPr id="5123" name="Picture 3" descr="F:\hABUBGHFrA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7548" y="1293223"/>
            <a:ext cx="2547620" cy="5394960"/>
          </a:xfrm>
          <a:prstGeom prst="rect">
            <a:avLst/>
          </a:prstGeom>
          <a:noFill/>
        </p:spPr>
      </p:pic>
      <p:pic>
        <p:nvPicPr>
          <p:cNvPr id="5124" name="Picture 4" descr="F:\MzKkhA8tgi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09387" y="1336442"/>
            <a:ext cx="2459356" cy="5208049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09007" y="248194"/>
            <a:ext cx="11743508" cy="101890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err="1" smtClean="0">
                <a:cs typeface="Aharoni" pitchFamily="2" charset="-79"/>
              </a:rPr>
              <a:t>Оод</a:t>
            </a:r>
            <a:r>
              <a:rPr lang="ru-RU" sz="2400" b="1" dirty="0" smtClean="0">
                <a:cs typeface="Aharoni" pitchFamily="2" charset="-79"/>
              </a:rPr>
              <a:t> по Формирование элементарных математических представлений: графический диктант «ракета»</a:t>
            </a:r>
            <a:endParaRPr lang="ru-RU" sz="2400" b="1" dirty="0">
              <a:cs typeface="Aharoni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07305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46612" y="217714"/>
            <a:ext cx="10131425" cy="84037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cs typeface="Aharoni" pitchFamily="2" charset="-79"/>
              </a:rPr>
              <a:t>Дети рисуют: «космос глазами детей»</a:t>
            </a:r>
            <a:endParaRPr lang="ru-RU" sz="2400" b="1" dirty="0">
              <a:cs typeface="Aharoni" pitchFamily="2" charset="-79"/>
            </a:endParaRPr>
          </a:p>
        </p:txBody>
      </p:sp>
      <p:pic>
        <p:nvPicPr>
          <p:cNvPr id="6146" name="Picture 2" descr="F:\zXs9CSAeRj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942" y="1109241"/>
            <a:ext cx="3696788" cy="2651290"/>
          </a:xfrm>
          <a:prstGeom prst="rect">
            <a:avLst/>
          </a:prstGeom>
          <a:noFill/>
        </p:spPr>
      </p:pic>
      <p:pic>
        <p:nvPicPr>
          <p:cNvPr id="6147" name="Picture 3" descr="F:\C4Z4QUg-Qh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23360" y="1112419"/>
            <a:ext cx="4010298" cy="2703819"/>
          </a:xfrm>
          <a:prstGeom prst="rect">
            <a:avLst/>
          </a:prstGeom>
          <a:noFill/>
        </p:spPr>
      </p:pic>
      <p:pic>
        <p:nvPicPr>
          <p:cNvPr id="6148" name="Picture 4" descr="F:\5coPgPBlX8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95187" y="1394460"/>
            <a:ext cx="3552825" cy="4931942"/>
          </a:xfrm>
          <a:prstGeom prst="rect">
            <a:avLst/>
          </a:prstGeom>
          <a:noFill/>
        </p:spPr>
      </p:pic>
      <p:pic>
        <p:nvPicPr>
          <p:cNvPr id="6149" name="Picture 5" descr="F:\4TBxuFD3lxQ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76057" y="4023632"/>
            <a:ext cx="3762103" cy="2615837"/>
          </a:xfrm>
          <a:prstGeom prst="rect">
            <a:avLst/>
          </a:prstGeom>
          <a:noFill/>
        </p:spPr>
      </p:pic>
      <p:pic>
        <p:nvPicPr>
          <p:cNvPr id="6150" name="Picture 6" descr="D:\полет гагарин\J4Q6Kdlcul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9635" y="3958086"/>
            <a:ext cx="3814354" cy="26909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045460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5801" y="182880"/>
            <a:ext cx="10131425" cy="1240971"/>
          </a:xfrm>
        </p:spPr>
        <p:txBody>
          <a:bodyPr/>
          <a:lstStyle/>
          <a:p>
            <a:pPr algn="ctr"/>
            <a:r>
              <a:rPr lang="ru-RU" b="1" dirty="0" smtClean="0">
                <a:cs typeface="Aharoni" pitchFamily="2" charset="-79"/>
              </a:rPr>
              <a:t>Конструктивно-модельная деятельность: «ПОЛЕТ В КОСМОСЕ»</a:t>
            </a:r>
            <a:endParaRPr lang="ru-RU" b="1" dirty="0">
              <a:cs typeface="Aharoni" pitchFamily="2" charset="-79"/>
            </a:endParaRPr>
          </a:p>
        </p:txBody>
      </p:sp>
      <p:pic>
        <p:nvPicPr>
          <p:cNvPr id="7170" name="Picture 2" descr="F:\Z3oCmpyDCt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8533" y="1479371"/>
            <a:ext cx="2132782" cy="4516481"/>
          </a:xfrm>
          <a:prstGeom prst="rect">
            <a:avLst/>
          </a:prstGeom>
          <a:noFill/>
        </p:spPr>
      </p:pic>
      <p:pic>
        <p:nvPicPr>
          <p:cNvPr id="7171" name="Picture 3" descr="F:\rM8eZLidyc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45749" y="2168433"/>
            <a:ext cx="3075214" cy="4428309"/>
          </a:xfrm>
          <a:prstGeom prst="rect">
            <a:avLst/>
          </a:prstGeom>
          <a:noFill/>
        </p:spPr>
      </p:pic>
      <p:pic>
        <p:nvPicPr>
          <p:cNvPr id="7172" name="Picture 4" descr="F:\q2TvlGb7dUQ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19033" y="1449977"/>
            <a:ext cx="6768018" cy="42934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896438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5801" y="182880"/>
            <a:ext cx="10131425" cy="1240971"/>
          </a:xfrm>
        </p:spPr>
        <p:txBody>
          <a:bodyPr/>
          <a:lstStyle/>
          <a:p>
            <a:pPr algn="ctr"/>
            <a:r>
              <a:rPr lang="ru-RU" b="1" dirty="0" smtClean="0">
                <a:cs typeface="Aharoni" pitchFamily="2" charset="-79"/>
              </a:rPr>
              <a:t>Конструктивно-модельная деятельность: </a:t>
            </a:r>
            <a:r>
              <a:rPr lang="ru-RU" b="1" dirty="0" smtClean="0">
                <a:cs typeface="Aharoni" pitchFamily="2" charset="-79"/>
              </a:rPr>
              <a:t>«КОСМОНАВТ»</a:t>
            </a:r>
            <a:endParaRPr lang="ru-RU" b="1" dirty="0">
              <a:cs typeface="Aharoni" pitchFamily="2" charset="-79"/>
            </a:endParaRPr>
          </a:p>
        </p:txBody>
      </p:sp>
      <p:pic>
        <p:nvPicPr>
          <p:cNvPr id="1028" name="Picture 4" descr="https://sun9-38.userapi.com/impg/3jX4r7GBaktYu-tXVnqXLegIk_6mtndXBSsRrA/P2GwBbulNyY.jpg?size=1280x605&amp;quality=96&amp;sign=b986110616e27eceb579b764d22c9b29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32608" y="1380344"/>
            <a:ext cx="5659392" cy="2674947"/>
          </a:xfrm>
          <a:prstGeom prst="rect">
            <a:avLst/>
          </a:prstGeom>
          <a:noFill/>
        </p:spPr>
      </p:pic>
      <p:pic>
        <p:nvPicPr>
          <p:cNvPr id="1030" name="Picture 6" descr="https://sun9-67.userapi.com/impg/6LZrgv4p_p-LhOAU5BEKPzr2oH2x6wuEWOWJpg/hx5gjJfsJ4o.jpg?size=1280x835&amp;quality=96&amp;sign=f16e5537e3cc163202c24c11be995b0f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4559" y="1656606"/>
            <a:ext cx="4441373" cy="2897302"/>
          </a:xfrm>
          <a:prstGeom prst="rect">
            <a:avLst/>
          </a:prstGeom>
          <a:noFill/>
        </p:spPr>
      </p:pic>
      <p:pic>
        <p:nvPicPr>
          <p:cNvPr id="1032" name="Picture 8" descr="https://sun9-16.userapi.com/impg/GPrHz9QwOJNeq3ISfGuRRUUNAqmFqNtvM3XMaw/KpMHODJVXoM.jpg?size=1280x631&amp;quality=96&amp;sign=ed67c9a493a3a54b98558774a98e0fa2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155" y="3803434"/>
            <a:ext cx="5878285" cy="2897811"/>
          </a:xfrm>
          <a:prstGeom prst="rect">
            <a:avLst/>
          </a:prstGeom>
          <a:noFill/>
        </p:spPr>
      </p:pic>
      <p:pic>
        <p:nvPicPr>
          <p:cNvPr id="1026" name="Picture 2" descr="https://sun9-28.userapi.com/impg/e9s6YwV-MW_n1nZ508tphQZUWOz-JUq7m2yV9Q/yq0IosDnWJc.jpg?size=613x1080&amp;quality=96&amp;sign=2d193b6148d0a4eecb1b790f70e969e2&amp;type=albu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7968" y="2351315"/>
            <a:ext cx="2183976" cy="38477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896438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ная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TM03457452[[fn=Небесная]]</Template>
  <TotalTime>365</TotalTime>
  <Words>181</Words>
  <Application>Microsoft Office PowerPoint</Application>
  <PresentationFormat>Произвольный</PresentationFormat>
  <Paragraphs>25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Небесная</vt:lpstr>
      <vt:lpstr>ДЕКАДЫ  «юные покорители космоса»</vt:lpstr>
      <vt:lpstr>Слайд 2</vt:lpstr>
      <vt:lpstr>Слайд 3</vt:lpstr>
      <vt:lpstr>Творческая работа детей с родителями: «КОСМОС»</vt:lpstr>
      <vt:lpstr>Слайд 5</vt:lpstr>
      <vt:lpstr>Оод по Формирование элементарных математических представлений: графический диктант «ракета»</vt:lpstr>
      <vt:lpstr>Дети рисуют: «космос глазами детей»</vt:lpstr>
      <vt:lpstr>Конструктивно-модельная деятельность: «ПОЛЕТ В КОСМОСЕ»</vt:lpstr>
      <vt:lpstr>Конструктивно-модельная деятельность: «КОСМОНАВТ»</vt:lpstr>
      <vt:lpstr>Слайд 10</vt:lpstr>
      <vt:lpstr>Слайд 11</vt:lpstr>
      <vt:lpstr>Слайд 12</vt:lpstr>
      <vt:lpstr>Слайд 13</vt:lpstr>
      <vt:lpstr>Слайд 14</vt:lpstr>
      <vt:lpstr>СПАСИБО ЗА ВНИМАНИЕ!!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Загадочный космос</dc:title>
  <dc:creator>User-3</dc:creator>
  <cp:lastModifiedBy>user</cp:lastModifiedBy>
  <cp:revision>47</cp:revision>
  <dcterms:created xsi:type="dcterms:W3CDTF">2019-10-21T13:59:14Z</dcterms:created>
  <dcterms:modified xsi:type="dcterms:W3CDTF">2021-04-10T16:06:50Z</dcterms:modified>
</cp:coreProperties>
</file>