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9AEF-344B-4BF6-9D00-14637DFD5140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C60CFE-717B-4A6A-8F28-87FEDCA59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72D2-1D43-4640-80D1-08220BC3B1DA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53F0-FD69-44D9-8CA9-BBAB23B4D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BFA5-11B6-4C2F-AF57-70AC89186C81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5FD2-F760-49A3-89F8-D182236DA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ADA9-A1E8-43AB-BFE2-A90F76ECC891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C81E-E41C-4167-98C5-FC6B372E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BA4EF-3644-4515-9396-6CFA7F38BF8E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CA69-8987-464B-AF42-5A8534F6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CB4C-66B7-4ED5-933E-57FDE7EDFFE1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23F7-293E-4534-A92A-8D121DB9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5C2371-0AAB-4071-8C07-D03BE6CB3161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DF8874-9691-4441-84F9-DD0DDA23B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77FA-7713-4E15-9A49-B0F989D16D80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DACB-3961-456D-B7E2-401CD5B1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7017-C1F0-48AC-9C83-29851C73E12C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BBF8-CFBA-4F7D-B1D0-13D04EED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1370-74CD-4267-8991-F7EA121120CE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854E-D5D4-4E9B-8D5B-22B6F9753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D04D-6326-4012-B743-1FFFB1A01ED4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959CA-1242-43DF-B0D8-260C9D4EF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08DA0-6914-419E-AD52-172EEBAF54FF}" type="datetimeFigureOut">
              <a:rPr lang="ru-RU"/>
              <a:pPr>
                <a:defRPr/>
              </a:pPr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D08CE-FEF7-4221-BC02-065101CA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9" r:id="rId5"/>
    <p:sldLayoutId id="2147483710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6375" y="0"/>
            <a:ext cx="7199313" cy="55499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>
              <a:solidFill>
                <a:srgbClr val="2B4A5E"/>
              </a:solidFill>
              <a:latin typeface="Book Antiqua" pitchFamily="18" charset="0"/>
            </a:endParaRPr>
          </a:p>
          <a:p>
            <a:endParaRPr lang="ru-RU" b="1" i="1">
              <a:solidFill>
                <a:srgbClr val="2B4A5E"/>
              </a:solidFill>
              <a:latin typeface="Georgia" pitchFamily="18" charset="0"/>
            </a:endParaRPr>
          </a:p>
          <a:p>
            <a:endParaRPr lang="ru-RU" sz="2800" b="1" i="1">
              <a:solidFill>
                <a:srgbClr val="FF0000"/>
              </a:solidFill>
              <a:latin typeface="Georgia" pitchFamily="18" charset="0"/>
            </a:endParaRPr>
          </a:p>
          <a:p>
            <a:endParaRPr lang="ru-RU" sz="2800" b="1" i="1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Упражнения, запрещенные и ограниченные к применению в дошкольном образовательном учреждении</a:t>
            </a:r>
          </a:p>
          <a:p>
            <a:pPr algn="ctr"/>
            <a:endParaRPr lang="ru-RU" sz="2800" b="1" i="1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800" b="1" i="1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ru-RU" sz="2800" b="1" i="1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endParaRPr lang="ru-RU" sz="2800" b="1" i="1">
              <a:solidFill>
                <a:srgbClr val="FF0000"/>
              </a:solidFill>
              <a:latin typeface="Georgia" pitchFamily="18" charset="0"/>
            </a:endParaRPr>
          </a:p>
          <a:p>
            <a:pPr algn="r"/>
            <a:r>
              <a:rPr lang="ru-RU" sz="1400" b="1" i="1">
                <a:latin typeface="Georgia" pitchFamily="18" charset="0"/>
              </a:rPr>
              <a:t> </a:t>
            </a:r>
            <a:r>
              <a:rPr lang="ru-RU" sz="1400" b="1" i="1">
                <a:latin typeface="Trebuchet MS" pitchFamily="34" charset="0"/>
              </a:rPr>
              <a:t>Подготовила</a:t>
            </a:r>
            <a:r>
              <a:rPr lang="ru-RU" sz="1400" b="1" i="1"/>
              <a:t> старший воспитатель МДОАУ «Детский сад №107 «Маячок» г. Орска» Василюк Е.В.</a:t>
            </a:r>
            <a:r>
              <a:rPr lang="ru-RU" sz="1400" b="1" i="1">
                <a:latin typeface="Trebuchet MS" pitchFamily="34" charset="0"/>
              </a:rPr>
              <a:t> </a:t>
            </a:r>
          </a:p>
          <a:p>
            <a:pPr algn="r"/>
            <a:r>
              <a:rPr lang="ru-RU" sz="1400" b="1" i="1">
                <a:latin typeface="Trebuchet MS" pitchFamily="34" charset="0"/>
              </a:rPr>
              <a:t> </a:t>
            </a:r>
            <a:endParaRPr lang="ru-RU" sz="1400" b="1" i="1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3315" name="Picture 6" descr="F:\сохрон\работа\анимации для презентации\60c44d7593e80d4cdbd8b4543f2a78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4438" y="476250"/>
            <a:ext cx="1255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физкультурно-оздоровительной работы в ДОУ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714500"/>
          <a:ext cx="8229600" cy="4621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9727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</a:tr>
              <a:tr h="89727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1.Круговые движения головой;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Наклоны вперед, в стороны, повороты</a:t>
                      </a:r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Нестабильность шейного отдела позвоночника, плохо сформированные мышцы шеи, возможно смещение шейных позвонков</a:t>
                      </a:r>
                      <a:endParaRPr lang="ru-RU" dirty="0"/>
                    </a:p>
                  </a:txBody>
                  <a:tcPr/>
                </a:tc>
              </a:tr>
              <a:tr h="51984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2.Наклоны головы назад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984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3.Стойка на голове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6636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4.Чрезмерное вытягивание шеи.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упражнения с опусканием плеч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назад-вниз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594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5.Тренировка верхнего отдела брюшного пресса: поднимать туловище из положения лежа на спине, руки согнуты под голову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Изменить положение рук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Чрезмерное напряжение мышц шеи, возможно чересчур сильное надавливание руками на шейный отдел позвоночника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6.Тренировка нижнего отдела брюшного пояса: поднимать ноги вместе из положения лежа на спине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Поднимать и опускать ноги попеременно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Фаза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натуживания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оказывает влияние на сосуды шеи и головы, возможно увеличение поясничного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лордорза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7.Кувырок вперед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Нестабильность шейного отдела позвоночника, плохо сформированные мышцы шеи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14375"/>
          <a:ext cx="8229600" cy="566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8.Перекат на спине, удерживая руками колени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только со страховкой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Отсутствует фиксация шейного отдела позвоночника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9.Прогиб в поясничном отделе из положения лежа на животе с упором на выпрямленные руки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Выполнять упражнение на согнутых руках, опираясь на локти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увеличение поясничного лордоза, защемление поясничных дисков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10.Сидение на пятках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Сидение по-турецки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перерастяжение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сухожилий и связок коленного сустава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11.Висы более 5 секунд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отсутствует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Слабость 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перерастяжение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связочно-мышечного аппарата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42938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Упражнение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Рекомендованная замена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ограничения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12.Выполнение дыхательных упражнений с одновременным поднятием рук вверх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Изменить положение рук: в стороны или на поясе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поступления кислорода за счет сокращения мышц верхнего плечевого пояса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13.Прыжки босиком по жесткому покрытию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Прыжки только на гимнастических матах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связочно-мышечный аппарат стопы, не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костей плюсны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14.Бег босиком с опорой на переднюю часть стопы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Бег в спортивной обуви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костей плюсны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15.Ходьба на внутренней и внешней стороне стопы 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старшей группы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Ходьба на носках и на пятках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Слабый связочно-мышечный аппарат стопы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1645084269_6-kartinkin-net-p-kartinki-fizkultura-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9462" name="AutoShape 6" descr="1645084269_6-kartinkin-net-p-kartinki-fizkultura-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9464" name="Picture 8" descr="1645084269_6-kartinkin-net-p-kartinki-fizkultura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963" y="1868488"/>
            <a:ext cx="3902075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</TotalTime>
  <Words>310</Words>
  <Application>Microsoft Office PowerPoint</Application>
  <PresentationFormat>Экран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Georgia</vt:lpstr>
      <vt:lpstr>Arial</vt:lpstr>
      <vt:lpstr>Trebuchet MS</vt:lpstr>
      <vt:lpstr>Wingdings 2</vt:lpstr>
      <vt:lpstr>Calibri</vt:lpstr>
      <vt:lpstr>Book Antiqua</vt:lpstr>
      <vt:lpstr>Times New Roman</vt:lpstr>
      <vt:lpstr>Городская</vt:lpstr>
      <vt:lpstr>Городская</vt:lpstr>
      <vt:lpstr>Городская</vt:lpstr>
      <vt:lpstr>Городская</vt:lpstr>
      <vt:lpstr>Слайд 1</vt:lpstr>
      <vt:lpstr> Памятка физкультурно-оздоровительной работы в ДОУ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kab_17</dc:creator>
  <cp:lastModifiedBy>user</cp:lastModifiedBy>
  <cp:revision>10</cp:revision>
  <dcterms:created xsi:type="dcterms:W3CDTF">2016-10-24T01:56:41Z</dcterms:created>
  <dcterms:modified xsi:type="dcterms:W3CDTF">2023-03-25T11:31:22Z</dcterms:modified>
</cp:coreProperties>
</file>