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9079-92FA-41C8-AD4A-F29E93DFC9C7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F358-F9F6-4A5A-B895-68821B470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07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9079-92FA-41C8-AD4A-F29E93DFC9C7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F358-F9F6-4A5A-B895-68821B470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9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9079-92FA-41C8-AD4A-F29E93DFC9C7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F358-F9F6-4A5A-B895-68821B470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01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9079-92FA-41C8-AD4A-F29E93DFC9C7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F358-F9F6-4A5A-B895-68821B470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27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9079-92FA-41C8-AD4A-F29E93DFC9C7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F358-F9F6-4A5A-B895-68821B470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65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9079-92FA-41C8-AD4A-F29E93DFC9C7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F358-F9F6-4A5A-B895-68821B470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97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9079-92FA-41C8-AD4A-F29E93DFC9C7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F358-F9F6-4A5A-B895-68821B470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961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9079-92FA-41C8-AD4A-F29E93DFC9C7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F358-F9F6-4A5A-B895-68821B470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350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9079-92FA-41C8-AD4A-F29E93DFC9C7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F358-F9F6-4A5A-B895-68821B470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098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9079-92FA-41C8-AD4A-F29E93DFC9C7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F358-F9F6-4A5A-B895-68821B470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51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9079-92FA-41C8-AD4A-F29E93DFC9C7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F358-F9F6-4A5A-B895-68821B470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50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09079-92FA-41C8-AD4A-F29E93DFC9C7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BF358-F9F6-4A5A-B895-68821B470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26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752162" y="4645492"/>
            <a:ext cx="1998899" cy="2991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https://klike.net/uploads/posts/2022-11/1669445175_3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42048"/>
            <a:ext cx="7682753" cy="2196352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Календарь ожидания </a:t>
            </a:r>
          </a:p>
          <a:p>
            <a:r>
              <a:rPr 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 Дню Смеха</a:t>
            </a:r>
          </a:p>
          <a:p>
            <a:r>
              <a:rPr lang="ru-RU" sz="1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«Детский сад № 96 «Рябинка» </a:t>
            </a:r>
          </a:p>
          <a:p>
            <a:r>
              <a:rPr lang="ru-RU" sz="1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вида г. Орска»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Клюх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 И., средняя группа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8235" y="2680449"/>
            <a:ext cx="869576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и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измерять время (правильно обозначая в речи), чувствовать его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длительность,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регулировать и планировать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накопление эмоционально -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положительного отклика от ожидания праздника.</a:t>
            </a:r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8235" y="3720353"/>
            <a:ext cx="741381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14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fontAlgn="base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fontAlgn="base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представления дошкольников о предстоящем празднике;</a:t>
            </a:r>
            <a:b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закрепить знания о порядке следования дней недели, повторить счет;</a:t>
            </a:r>
            <a:b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развивать творческие способности, воображение;</a:t>
            </a:r>
          </a:p>
          <a:p>
            <a:pPr fontAlgn="base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сформировать умение работать в коллективе, доводить начатое дело до конца;</a:t>
            </a:r>
            <a:b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побудить детей принимать активное участие в 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праздника.</a:t>
            </a:r>
          </a:p>
          <a:p>
            <a:endParaRPr lang="ru-RU" dirty="0"/>
          </a:p>
        </p:txBody>
      </p:sp>
      <p:pic>
        <p:nvPicPr>
          <p:cNvPr id="1028" name="Picture 4" descr="https://sun9-79.userapi.com/impg/o9ri1tjRr9YbTpjWaZLZkM-OUjoPgsyiKfveFA/VXSk2SUVfv8.jpg?size=1032x774&amp;quality=95&amp;sign=303d7a195b2b4cceb5bc79996dc7edae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90" y="111364"/>
            <a:ext cx="3663206" cy="274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31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like.net/uploads/posts/2022-11/1669445175_3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7825" y="238125"/>
            <a:ext cx="2657474" cy="9064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«Воздушный сюрприз»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sun9-14.userapi.com/impg/RwL5At855fIWzj46XzdRchzRhJuQyDsk8Ntf9w/ZHiSsP5fUa4.jpg?size=774x1032&amp;quality=95&amp;sign=27268c89b6f0528c429cef4ad5b2d4b3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8" b="26970"/>
          <a:stretch/>
        </p:blipFill>
        <p:spPr bwMode="auto">
          <a:xfrm>
            <a:off x="141801" y="244475"/>
            <a:ext cx="5069609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un9-79.userapi.com/impg/D46VX8IEuT5zyJLOtNbUIhP5BeRm-Zfyv4cpww/6cWpHWsHj8Y.jpg?size=774x1032&amp;quality=95&amp;sign=334059720e959fe8ed0bc83e5481bd72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5" b="30786"/>
          <a:stretch/>
        </p:blipFill>
        <p:spPr bwMode="auto">
          <a:xfrm>
            <a:off x="5334000" y="1144588"/>
            <a:ext cx="4793348" cy="375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17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like.net/uploads/posts/2022-11/1669445175_3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9064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«Встречаем перелетных птиц!»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https://sun9-2.userapi.com/impg/OMULMdbJwMMtMqUlqmALlt4LTaptdkIBTfS8hA/w_R34rE7W3c.jpg?size=1032x774&amp;quality=95&amp;sign=911c000a3a68d27409415e0e53f68922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6" y="1382713"/>
            <a:ext cx="5728759" cy="429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sun9-27.userapi.com/impg/Kw5lBJWS7HxJVtEVoQ-2dYGJto6K339sKTb6jQ/KDcVPasZBdU.jpg?size=1032x774&amp;quality=95&amp;sign=405c63371adfe1057eac175900afad2c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4" y="1382713"/>
            <a:ext cx="5853641" cy="439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9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klike.net/uploads/posts/2022-11/1669445175_3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проявили заинтересованность, инициативу. И с удовольствием выполняют творческие задания.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sun9-35.userapi.com/impg/3DMpFUufwtSaPLGZe8jTKIFzWu2HBLmsUJHc8g/YzgzlSVi5I8.jpg?size=774x1032&amp;quality=95&amp;sign=5452286411dc5f2d23c0d957fbde6f50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74" y="1681162"/>
            <a:ext cx="2989210" cy="398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67.userapi.com/impg/pCadlAv-LBzY26gPZHm2lDrEcSj-ADnu9f7bVg/VX1UtQ1WxI8.jpg?size=1600x1200&amp;quality=95&amp;sign=9efefc27378ac512966bfa64eaea43e0&amp;type=album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748" y="1681163"/>
            <a:ext cx="5400454" cy="405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un9-39.userapi.com/impg/_F6HKuKbHoUafYVWMdjxBaRjEwejtgIk4XyNJw/pcMFuaNQc0o.jpg?size=1200x1600&amp;quality=95&amp;sign=3ec250492bf019e0fae7287cea5c0f80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452" y="1681163"/>
            <a:ext cx="2989210" cy="398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76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like.net/uploads/posts/2022-11/1669445175_3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058"/>
            <a:ext cx="12192000" cy="696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283"/>
          </a:xfrm>
        </p:spPr>
        <p:txBody>
          <a:bodyPr>
            <a:normAutofit fontScale="90000"/>
          </a:bodyPr>
          <a:lstStyle/>
          <a:p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3046" y="448408"/>
            <a:ext cx="5386754" cy="572855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 fontAlgn="base">
              <a:lnSpc>
                <a:spcPct val="100000"/>
              </a:lnSpc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Стиль оформления  соответствует тематике праздника.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Определённое место календаря. Мы разместили календарь на высоте, удобной для детей, чтобы каждый ребёнок мог свободно подойти к нему, рассмотреть и посчитать дни.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Присутствие тайны. Дети очень любопытны, а наличие кармашков создаёт интерес и предвкушение сюрприза.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Календарь ожидания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свои правила игры. Один день – одно задание. Задания добавляются ежедневно.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Задания должны быть приятными, интересными и соответствовать возрасту и возможностям детей. </a:t>
            </a:r>
          </a:p>
          <a:p>
            <a:pPr marL="0" indent="0">
              <a:buNone/>
            </a:pPr>
            <a:endParaRPr lang="ru-RU" sz="23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b="1" dirty="0"/>
              <a:t> </a:t>
            </a:r>
            <a:endParaRPr lang="ru-RU" dirty="0"/>
          </a:p>
        </p:txBody>
      </p:sp>
      <p:pic>
        <p:nvPicPr>
          <p:cNvPr id="2050" name="Picture 2" descr="https://sun9-38.userapi.com/impg/co8ZuiQtTNN9ctq3UlAg3hk4C1X4h53nqqwy5Q/rozImkXCdxs.jpg?size=1600x1200&amp;quality=95&amp;sign=56411b6e91f26d7d854dbcd1020ee7d9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188" y="1090071"/>
            <a:ext cx="5946832" cy="446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93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op-fon.com/uploads/posts/2023-01/1674704447_top-fon-com-p-shari-fon-dlya-prezentatsii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131" y="-167497"/>
            <a:ext cx="9567053" cy="6902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83577"/>
            <a:ext cx="10515600" cy="23739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Конверты с заданиями ребятам 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принес клоун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Клепа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https://sun9-59.userapi.com/impg/mOlScs5OWWwWO1sS7JTAWS-XE2S3m4mLiRMkoA/GmuGTWdrlyg.jpg?size=810x1080&amp;quality=95&amp;sign=f1422ff494ca86d2386e947a9dabab4e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81" y="3059515"/>
            <a:ext cx="2620909" cy="349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32.userapi.com/impg/_f2OXn57OSvDnYsFb9qiUoHEFyiWlto8rKbTUw/8ih82_wDHAE.jpg?size=810x1080&amp;quality=95&amp;sign=223ba5308aacd247e49bc1ff68905b1b&amp;type=album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-6471" b="6471"/>
          <a:stretch/>
        </p:blipFill>
        <p:spPr bwMode="auto">
          <a:xfrm>
            <a:off x="8178010" y="-390727"/>
            <a:ext cx="3909283" cy="708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41.userapi.com/impg/lGhGWorqekjC1ykwiPc1WwSIPPqKbhgJ0-J3Qg/EWzLx8cablE.jpg?size=810x1080&amp;quality=95&amp;sign=bc624cf66c6233ace5ce164b003f4e8c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41" y="3129854"/>
            <a:ext cx="2620911" cy="349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un9-58.userapi.com/impg/fnHL0EefXCHisnGs_u3nTAu_gZMz53mUySfwvg/l3XlnkjjufA.jpg?size=810x1080&amp;quality=95&amp;sign=848af15b2aa0087bf95e7b4664fad851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100" y="95675"/>
            <a:ext cx="2427503" cy="323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19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top-fon.com/uploads/posts/2023-01/1674704447_top-fon-com-p-shari-fon-dlya-prezentatsii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49"/>
            <a:ext cx="10800633" cy="7792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top-fon.com/uploads/posts/2023-01/1674704447_top-fon-com-p-shari-fon-dlya-prezentatsii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29718" y="7618563"/>
            <a:ext cx="6402081" cy="4618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только задание выполнено, на место конверта «приходит» клоун. Когда на календаре соберутся все друзья-клоуны , настанет время праздника.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sun9-15.userapi.com/impg/wA03CdWrZQftdKjSxjU88RIaifyrqbX0KvbPOQ/m7Frk7k6Gtw.jpg?size=1032x774&amp;quality=95&amp;sign=ec9d82db289537387420b8f13d05b29c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25" y="2062662"/>
            <a:ext cx="5838322" cy="437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21.userapi.com/impg/wTFh5h6iOzsns6bnqFeq6HLFsWLnsJqTSlPjQQ/6kpjHNolhOc.jpg?size=774x1032&amp;quality=95&amp;sign=a1a1400bbf513bc065b6b03418951c72&amp;type=album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263" y="2062662"/>
            <a:ext cx="3298530" cy="43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стрелка (45 фото) » Юмор, позитив и много смешных картино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572" y="3501563"/>
            <a:ext cx="1691320" cy="109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39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klike.net/uploads/posts/2022-11/1669445175_3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058"/>
            <a:ext cx="12192000" cy="696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09551"/>
            <a:ext cx="10515600" cy="87629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Аппликации для календаря ребята готовили сами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06691" y="-2658003"/>
            <a:ext cx="16860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2424113"/>
            <a:ext cx="803584" cy="8096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0" name="Picture 2" descr="https://sun9-38.userapi.com/impg/Y7WLpSSh4c9vPcK7axFUSKp9xMa7yHKom51KWw/kDvns_wYpx0.jpg?size=1200x1600&amp;quality=95&amp;sign=26d1ae693436c3e095f985562b5e5c7f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84" y="1086139"/>
            <a:ext cx="3548766" cy="47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42.userapi.com/impg/G_zNGYTw_sGNrakCp81UjSYrB7_A_57D-vHTEw/5hoQjJ2dl1E.jpg?size=1200x1600&amp;quality=95&amp;sign=39e6434aba6d98ce9fe8c47992681269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361" y="1068473"/>
            <a:ext cx="3558442" cy="47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59.userapi.com/impg/fsEPF9J1I8vzSDYybsPe7X8g_N2uUdHZH9tZ3A/BEcAm4Kd2P8.jpg?size=810x1080&amp;quality=95&amp;sign=97b4eb7365392a64b86712674ecf1f88&amp;type=album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50636" y="1085850"/>
            <a:ext cx="3647164" cy="472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64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klike.net/uploads/posts/2022-11/1669445175_3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058"/>
            <a:ext cx="12192000" cy="696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92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https://sun9-41.userapi.com/impg/uraLTC1knIhMOtPK21EkzOtzG0dWl8IxQQ9iUA/F_Vl0U-PZzw.jpg?size=810x1080&amp;quality=95&amp;sign=875b5a0bbe79098732f56a18ab8e5898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08" y="273320"/>
            <a:ext cx="280035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20.userapi.com/impg/MluvJjHhzBUCMUT9TQEy666GPDmFemEk0H7rEQ/MECWqjv-Vqg.jpg?size=1600x1200&amp;quality=95&amp;sign=c0650fe6aae91d144be2e4e7b462efc6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566" y="317060"/>
            <a:ext cx="4861761" cy="36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42.userapi.com/impg/sCETan8yFlE-anPSlUv_1wwaJVZYVXt1nuIVRw/nIM00OILyMs.jpg?size=1200x1600&amp;quality=95&amp;sign=e2eb07c6d2e2837085731075530d2f8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849044" y="1141706"/>
            <a:ext cx="4058455" cy="541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58.userapi.com/impg/T466V1K_dQDTfSnAZuq5Y5xYXD44TWLSj9GmdA/Nsh1ohuKQ_c.jpg?size=810x1080&amp;quality=95&amp;sign=c092cb8e86495a9f70681f3930b0c334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800" y="3026833"/>
            <a:ext cx="2642200" cy="352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top-fon.com/uploads/posts/2023-01/1674704447_top-fon-com-p-shari-fon-dlya-prezentatsii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72" y="-285144"/>
            <a:ext cx="10800633" cy="7792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0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активно участвовали в оформлении календаря ожидания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sun9-33.userapi.com/impg/WMzAjj82Tni1bI80iiOzP0fdVMqgzXsUPA7tdQ/U_hk96oWQvQ.jpg?size=1600x1200&amp;quality=95&amp;sign=79dcb1f1fcaab7117840497df1b21099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61" y="3029902"/>
            <a:ext cx="4182118" cy="313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21.userapi.com/impg/HIfyLlrQS1q3ACPC8goTPECSUMxxiq4oJ1SNCA/vtVl3laQ5ps.jpg?size=1600x1200&amp;quality=95&amp;sign=d55d2c67eab33519dbc38524a706a566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277" y="850412"/>
            <a:ext cx="4944316" cy="370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43.userapi.com/impg/ggUH3-mZ1QpJmJ3leyRDwsr6WP-rQzDoxwr6bQ/DB7h0zUPHeE.jpg?size=1200x1600&amp;quality=95&amp;sign=ef226bb1e5028da0452556d5d70c0b04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146" y="2118525"/>
            <a:ext cx="3035974" cy="404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58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top-fon.com/uploads/posts/2023-01/1674704447_top-fon-com-p-shari-fon-dlya-prezentatsii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22" y="-313719"/>
            <a:ext cx="10800633" cy="7792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104775"/>
            <a:ext cx="9515475" cy="12477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«утреннем круге</a:t>
            </a:r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называем </a:t>
            </a:r>
            <a:r>
              <a:rPr lang="ru-RU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года,  </a:t>
            </a:r>
            <a:r>
              <a:rPr lang="ru-RU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недели, </a:t>
            </a:r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открываем конверт, достаем задание, рассматриваем и обсуждаем </a:t>
            </a:r>
            <a:r>
              <a:rPr lang="ru-RU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изображено, что нужно </a:t>
            </a:r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s://sun9-21.userapi.com/impg/WFievGJ-qDtTMTI9ex_euYLtDxudeh3Ji9YbHw/pUx_cWfCRfA.jpg?size=810x1080&amp;quality=95&amp;sign=db5a37063d775dfe09abf689412acc03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073" y="1999643"/>
            <a:ext cx="4003477" cy="533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38.userapi.com/impg/enby-o3pJb4XRfM-nN91YLG-iPp9FeLhtF-5hw/EoU-_kRKhGw.jpg?size=774x1032&amp;quality=95&amp;sign=98974a87d0509b47c17881dd67bbbc8c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1542445"/>
            <a:ext cx="4333874" cy="579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02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like.net/uploads/posts/2022-11/1669445175_3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для календаря ожидания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«Встречаем перелетных птиц!»(музыкальное развлечение «День птиц»)</a:t>
            </a:r>
          </a:p>
          <a:p>
            <a:pPr marL="0" indent="0">
              <a:buNone/>
            </a:pP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«Расколдуй клоуна!» (раскрашивание красками )</a:t>
            </a: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«Воздушный сюрприз»(игры с воздушными шарами)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«Подари улыбку» (фото улыбок)</a:t>
            </a: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«Веселые колечки»(подвижные игры с кольцами)</a:t>
            </a: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«Разноцветные ленты»(исполни танец с лентами)</a:t>
            </a:r>
          </a:p>
          <a:p>
            <a:pPr marL="0" indent="0">
              <a:buNone/>
            </a:pP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веселых песен»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39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270</Words>
  <Application>Microsoft Office PowerPoint</Application>
  <PresentationFormat>Широкоэкранный</PresentationFormat>
  <Paragraphs>40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Times New Roman</vt:lpstr>
      <vt:lpstr>Тема Office</vt:lpstr>
      <vt:lpstr>Презентация PowerPoint</vt:lpstr>
      <vt:lpstr>Презентация PowerPoint</vt:lpstr>
      <vt:lpstr> Конверты с заданиями ребятам    принес клоун Клепа.</vt:lpstr>
      <vt:lpstr>Как только задание выполнено, на место конверта «приходит» клоун. Когда на календаре соберутся все друзья-клоуны , настанет время праздника.</vt:lpstr>
      <vt:lpstr>Аппликации для календаря ребята готовили сами</vt:lpstr>
      <vt:lpstr>Презентация PowerPoint</vt:lpstr>
      <vt:lpstr>Ребята активно участвовали в оформлении календаря ожидания</vt:lpstr>
      <vt:lpstr>На «утреннем круге»  называем время года,  день недели,  открываем конверт, достаем задание, рассматриваем и обсуждаем что изображено, что нужно сделать.</vt:lpstr>
      <vt:lpstr>Задания для календаря ожидания</vt:lpstr>
      <vt:lpstr>«Воздушный сюрприз»</vt:lpstr>
      <vt:lpstr>«Встречаем перелетных птиц!»</vt:lpstr>
      <vt:lpstr>Ребята проявили заинтересованность, инициативу. И с удовольствием выполняют творческие задания.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17</cp:revision>
  <dcterms:created xsi:type="dcterms:W3CDTF">2023-03-26T12:47:38Z</dcterms:created>
  <dcterms:modified xsi:type="dcterms:W3CDTF">2023-03-26T16:56:59Z</dcterms:modified>
</cp:coreProperties>
</file>