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61" r:id="rId4"/>
    <p:sldId id="266" r:id="rId5"/>
    <p:sldId id="262" r:id="rId6"/>
    <p:sldId id="267" r:id="rId7"/>
    <p:sldId id="265" r:id="rId8"/>
    <p:sldId id="268" r:id="rId9"/>
    <p:sldId id="269" r:id="rId10"/>
    <p:sldId id="270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609B"/>
    <a:srgbClr val="140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-93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889A-3DB7-44D0-BB4D-371D2234BE8B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01CDD-C2CC-43B3-8377-09275C5192E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45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889A-3DB7-44D0-BB4D-371D2234BE8B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01CDD-C2CC-43B3-8377-09275C519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72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889A-3DB7-44D0-BB4D-371D2234BE8B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01CDD-C2CC-43B3-8377-09275C519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734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889A-3DB7-44D0-BB4D-371D2234BE8B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01CDD-C2CC-43B3-8377-09275C519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110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889A-3DB7-44D0-BB4D-371D2234BE8B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01CDD-C2CC-43B3-8377-09275C519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732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889A-3DB7-44D0-BB4D-371D2234BE8B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01CDD-C2CC-43B3-8377-09275C519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92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889A-3DB7-44D0-BB4D-371D2234BE8B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01CDD-C2CC-43B3-8377-09275C519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174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889A-3DB7-44D0-BB4D-371D2234BE8B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01CDD-C2CC-43B3-8377-09275C519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39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889A-3DB7-44D0-BB4D-371D2234BE8B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01CDD-C2CC-43B3-8377-09275C519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9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889A-3DB7-44D0-BB4D-371D2234BE8B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01CDD-C2CC-43B3-8377-09275C519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52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889A-3DB7-44D0-BB4D-371D2234BE8B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401CDD-C2CC-43B3-8377-09275C519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83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A889A-3DB7-44D0-BB4D-371D2234BE8B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01CDD-C2CC-43B3-8377-09275C5192E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89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24056" y="1995052"/>
            <a:ext cx="3449782" cy="2971802"/>
          </a:xfrm>
        </p:spPr>
        <p:txBody>
          <a:bodyPr>
            <a:normAutofit/>
          </a:bodyPr>
          <a:lstStyle/>
          <a:p>
            <a:pPr algn="l"/>
            <a:r>
              <a:rPr lang="ru-RU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40836"/>
                </a:solidFill>
                <a:effectLst>
                  <a:outerShdw dist="38100" dir="2700000" algn="bl" rotWithShape="0">
                    <a:srgbClr val="D2609B"/>
                  </a:outerShdw>
                </a:effectLst>
                <a:latin typeface="+mn-lt"/>
              </a:rPr>
              <a:t>60 лет со дня первого полета в космос</a:t>
            </a:r>
            <a:endParaRPr 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140836"/>
              </a:solidFill>
              <a:effectLst>
                <a:outerShdw dist="38100" dir="2700000" algn="bl" rotWithShape="0">
                  <a:srgbClr val="D2609B"/>
                </a:outerShdw>
              </a:effectLst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4878" y="5237018"/>
            <a:ext cx="6069122" cy="1454727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МДОАУ №104 группа 1 «Цыплята»</a:t>
            </a:r>
          </a:p>
          <a:p>
            <a:r>
              <a:rPr lang="ru-RU" dirty="0"/>
              <a:t>п</a:t>
            </a:r>
            <a:r>
              <a:rPr lang="ru-RU" dirty="0" smtClean="0"/>
              <a:t>одготовительная группа</a:t>
            </a:r>
            <a:br>
              <a:rPr lang="ru-RU" dirty="0" smtClean="0"/>
            </a:br>
            <a:r>
              <a:rPr lang="ru-RU" dirty="0" smtClean="0"/>
              <a:t>Воспитатели: Дышловая Г.П., </a:t>
            </a:r>
            <a:r>
              <a:rPr lang="ru-RU" dirty="0" err="1" smtClean="0"/>
              <a:t>Щенева</a:t>
            </a:r>
            <a:r>
              <a:rPr lang="ru-RU" dirty="0" smtClean="0"/>
              <a:t> И.Л.</a:t>
            </a:r>
          </a:p>
          <a:p>
            <a:r>
              <a:rPr lang="ru-RU" dirty="0" smtClean="0"/>
              <a:t>Россия, Оренбургская обл., </a:t>
            </a:r>
            <a:r>
              <a:rPr lang="ru-RU" dirty="0" err="1" smtClean="0"/>
              <a:t>г.Орск</a:t>
            </a:r>
            <a:endParaRPr lang="ru-RU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02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08419" y="488371"/>
            <a:ext cx="3979718" cy="5060373"/>
          </a:xfrm>
        </p:spPr>
        <p:txBody>
          <a:bodyPr>
            <a:normAutofit fontScale="92500"/>
          </a:bodyPr>
          <a:lstStyle/>
          <a:p>
            <a:r>
              <a:rPr lang="ru-RU" b="1" dirty="0"/>
              <a:t>Полет Юрия Гагарина длился 108 минут, его корабль выполнил один оборот вокруг Земли и в 10:55 завершил полет. Корабль передвигался со скоростью 28 260 км/ч на максимальной высоте 327 км. </a:t>
            </a:r>
            <a:endParaRPr lang="ru-RU" dirty="0"/>
          </a:p>
          <a:p>
            <a:r>
              <a:rPr lang="ru-RU" sz="3200" b="1" dirty="0"/>
              <a:t> </a:t>
            </a:r>
            <a:r>
              <a:rPr lang="ru-RU" dirty="0"/>
              <a:t>Общая масса космического корабля достигала 4,73 тонны</a:t>
            </a:r>
            <a:endParaRPr lang="ru-RU" b="1" dirty="0"/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3163"/>
            <a:ext cx="5250872" cy="3938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684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76008" y="1714500"/>
            <a:ext cx="3039341" cy="4462463"/>
          </a:xfrm>
        </p:spPr>
        <p:txBody>
          <a:bodyPr/>
          <a:lstStyle/>
          <a:p>
            <a:r>
              <a:rPr lang="ru-RU" dirty="0" smtClean="0"/>
              <a:t>Юрий Алексеевич Гагарин – первый космонавт</a:t>
            </a:r>
          </a:p>
          <a:p>
            <a:pPr marL="0" indent="0">
              <a:buNone/>
            </a:pPr>
            <a:r>
              <a:rPr lang="ru-RU" dirty="0" smtClean="0"/>
              <a:t>(</a:t>
            </a:r>
            <a:r>
              <a:rPr lang="ru-RU" b="1" dirty="0"/>
              <a:t> </a:t>
            </a:r>
            <a:r>
              <a:rPr lang="ru-RU" dirty="0"/>
              <a:t>9 марта 1934 г</a:t>
            </a:r>
            <a:r>
              <a:rPr lang="ru-RU" dirty="0" smtClean="0"/>
              <a:t>.-</a:t>
            </a:r>
            <a:r>
              <a:rPr lang="ru-RU" dirty="0"/>
              <a:t>27 марта 1968 г</a:t>
            </a:r>
            <a:r>
              <a:rPr lang="ru-RU" dirty="0" smtClean="0"/>
              <a:t>.)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6354"/>
            <a:ext cx="5417127" cy="507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00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конкурс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57" y="1887089"/>
            <a:ext cx="4346889" cy="461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конкурс\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732" y="0"/>
            <a:ext cx="4824268" cy="474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11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7287" y="250826"/>
            <a:ext cx="7886700" cy="538883"/>
          </a:xfrm>
        </p:spPr>
        <p:txBody>
          <a:bodyPr>
            <a:normAutofit fontScale="90000"/>
          </a:bodyPr>
          <a:lstStyle/>
          <a:p>
            <a:r>
              <a:rPr lang="ru-RU" altLang="ru-RU" sz="2000" dirty="0">
                <a:latin typeface="Arial" charset="0"/>
                <a:cs typeface="Arial" charset="0"/>
              </a:rPr>
              <a:t>Посмотрев на ночное небо мы можем увидеть звёзды. </a:t>
            </a:r>
            <a:r>
              <a:rPr lang="ru-RU" altLang="ru-RU" sz="2000" dirty="0" smtClean="0">
                <a:latin typeface="Arial" charset="0"/>
                <a:cs typeface="Arial" charset="0"/>
              </a:rPr>
              <a:t/>
            </a:r>
            <a:br>
              <a:rPr lang="ru-RU" altLang="ru-RU" sz="2000" dirty="0" smtClean="0">
                <a:latin typeface="Arial" charset="0"/>
                <a:cs typeface="Arial" charset="0"/>
              </a:rPr>
            </a:br>
            <a:r>
              <a:rPr lang="ru-RU" altLang="ru-RU" sz="2000" dirty="0" smtClean="0">
                <a:latin typeface="Arial" charset="0"/>
                <a:cs typeface="Arial" charset="0"/>
              </a:rPr>
              <a:t>Их </a:t>
            </a:r>
            <a:r>
              <a:rPr lang="ru-RU" altLang="ru-RU" sz="2000" dirty="0">
                <a:latin typeface="Arial" charset="0"/>
                <a:cs typeface="Arial" charset="0"/>
              </a:rPr>
              <a:t>очень много.</a:t>
            </a:r>
            <a:r>
              <a:rPr lang="ru-RU" altLang="ru-RU" dirty="0">
                <a:latin typeface="Arial" charset="0"/>
                <a:cs typeface="Arial" charset="0"/>
              </a:rPr>
              <a:t/>
            </a:r>
            <a:br>
              <a:rPr lang="ru-RU" altLang="ru-RU" dirty="0">
                <a:latin typeface="Arial" charset="0"/>
                <a:cs typeface="Arial" charset="0"/>
              </a:rPr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0" y="5679064"/>
            <a:ext cx="8515350" cy="1303627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Космос изучают с помощью разных приборов и инструментов. Среди них телескопы, сложнейшее оптическое </a:t>
            </a:r>
            <a:r>
              <a:rPr lang="ru-RU" dirty="0" err="1"/>
              <a:t>оборудование.Ученые</a:t>
            </a:r>
            <a:r>
              <a:rPr lang="ru-RU" dirty="0"/>
              <a:t> используют их для определения состава планет, их температуры, величины и других данных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72" y="685798"/>
            <a:ext cx="3522518" cy="503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609" y="279926"/>
            <a:ext cx="4484089" cy="3027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546" y="3356264"/>
            <a:ext cx="3605676" cy="240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006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конкурс\конструирова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228" y="-1"/>
            <a:ext cx="4515772" cy="602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конкурс\Наши звёздочк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0469"/>
            <a:ext cx="4628228" cy="568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68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sz="half" idx="1"/>
          </p:nvPr>
        </p:nvSpPr>
        <p:spPr>
          <a:xfrm>
            <a:off x="0" y="1039236"/>
            <a:ext cx="4514850" cy="5964237"/>
          </a:xfrm>
        </p:spPr>
        <p:txBody>
          <a:bodyPr/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12 апреля 1961 года в 6:07 с космодрома Байконур стартовала ракета носитель "Восток«. Когда космонавт сел в ракету, пошел обратный отсчет: «Пять, четыре, три, два, один, ПУСК!». Ракета оторвалась от земли, из ее хвоста вырвался огонь –</a:t>
            </a:r>
            <a:br>
              <a:rPr lang="ru-RU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так сильно работал ее двигатель. И ракета полетела высоко в небо.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915" y="100446"/>
            <a:ext cx="4364943" cy="666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69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конкурс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631" y="-95325"/>
            <a:ext cx="4603369" cy="48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конкурс\дид. игр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9228"/>
            <a:ext cx="4738255" cy="355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15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7514" y="-258329"/>
            <a:ext cx="7886700" cy="1325563"/>
          </a:xfrm>
        </p:spPr>
        <p:txBody>
          <a:bodyPr/>
          <a:lstStyle/>
          <a:p>
            <a:r>
              <a:rPr lang="ru-RU" dirty="0" smtClean="0"/>
              <a:t>Это наша солнечная система!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0" y="5237985"/>
            <a:ext cx="7834745" cy="1620015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А еще есть другие планеты, которые вращаются вокруг Солнца. Каждая планета вращается по своей орбите вокруг Солнца. Солнце самая большая планета. А наша планета Земля –третья от Солнца – совсем небольшая по сравнению с другими планетами.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57" y="738753"/>
            <a:ext cx="7401146" cy="449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980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8005" y="-207817"/>
            <a:ext cx="7886700" cy="1325563"/>
          </a:xfrm>
        </p:spPr>
        <p:txBody>
          <a:bodyPr/>
          <a:lstStyle/>
          <a:p>
            <a:r>
              <a:rPr lang="ru-RU" dirty="0" smtClean="0"/>
              <a:t>А это наша Земля!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4784652"/>
            <a:ext cx="7634177" cy="2073348"/>
          </a:xfrm>
        </p:spPr>
        <p:txBody>
          <a:bodyPr>
            <a:normAutofit/>
          </a:bodyPr>
          <a:lstStyle/>
          <a:p>
            <a:r>
              <a:rPr lang="ru-RU" altLang="ru-RU" sz="2400" dirty="0">
                <a:latin typeface="Arial" charset="0"/>
                <a:cs typeface="Arial" charset="0"/>
              </a:rPr>
              <a:t>Земля – одна из планет Солнечной системы, поэтому жизнь на Земле тесно связана с </a:t>
            </a:r>
            <a:r>
              <a:rPr lang="ru-RU" altLang="ru-RU" sz="2400" dirty="0" smtClean="0">
                <a:latin typeface="Arial" charset="0"/>
                <a:cs typeface="Arial" charset="0"/>
              </a:rPr>
              <a:t>космосом. 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</a:rPr>
              <a:t>Синие пятна на нашей планете - это вода – моря и океаны. Зеленые пятнышки – это зеленые леса и луга. Коричневые пятна – это горы.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74" y="669852"/>
            <a:ext cx="7319596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98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</TotalTime>
  <Words>223</Words>
  <Application>Microsoft Office PowerPoint</Application>
  <PresentationFormat>Экран (4:3)</PresentationFormat>
  <Paragraphs>15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Office Theme</vt:lpstr>
      <vt:lpstr>60 лет со дня первого полета в космос</vt:lpstr>
      <vt:lpstr>Презентация PowerPoint</vt:lpstr>
      <vt:lpstr>Презентация PowerPoint</vt:lpstr>
      <vt:lpstr>Посмотрев на ночное небо мы можем увидеть звёзды.  Их очень много. </vt:lpstr>
      <vt:lpstr>Презентация PowerPoint</vt:lpstr>
      <vt:lpstr>Презентация PowerPoint</vt:lpstr>
      <vt:lpstr>Презентация PowerPoint</vt:lpstr>
      <vt:lpstr>Это наша солнечная система!</vt:lpstr>
      <vt:lpstr>А это наша Земля!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D!akov RePack</cp:lastModifiedBy>
  <cp:revision>8</cp:revision>
  <dcterms:created xsi:type="dcterms:W3CDTF">2020-01-15T13:21:13Z</dcterms:created>
  <dcterms:modified xsi:type="dcterms:W3CDTF">2021-04-08T14:46:29Z</dcterms:modified>
</cp:coreProperties>
</file>