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61" r:id="rId8"/>
    <p:sldId id="273" r:id="rId9"/>
    <p:sldId id="274" r:id="rId10"/>
    <p:sldId id="259" r:id="rId11"/>
    <p:sldId id="275" r:id="rId12"/>
    <p:sldId id="281" r:id="rId13"/>
    <p:sldId id="277" r:id="rId14"/>
    <p:sldId id="27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70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67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89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2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79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16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63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9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36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82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0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6FDD-BF99-4EB6-98E5-609E95EAD99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0A56-518D-4177-8288-BAE9C3912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8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295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аппроол</a:t>
            </a:r>
            <a:endParaRPr lang="ru-RU" dirty="0"/>
          </a:p>
        </p:txBody>
      </p:sp>
      <p:pic>
        <p:nvPicPr>
          <p:cNvPr id="14" name="Рисунок 13" descr="https://ds05.infourok.ru/uploads/ex/0a6a/000db281-cf541ac0/310/img13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28794" y="1142984"/>
            <a:ext cx="6410674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эффективного взаимодействия с участниками образовательного процесса 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(администрацией, родителями, обучающимися) 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молодого педагога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5072074"/>
            <a:ext cx="59944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Васильева Е.С., педагог - психолог ВКК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«Детский сад № 99 «Домовенок» г. Орска»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ЛУБ &quot;МАЛЕНЬКАЯ СТРАНА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43174" y="142852"/>
            <a:ext cx="48609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16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47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5007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- ПЕДАГОГ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92867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В своей практике педагогам часто приходиться делать замечания детям, однако ответная реакция бывает различной — от принятия замечания, до откровенной грубости. Как правило, в детском саду разрешить подобные конфликты легче, чем в школе. Но, в рекомендациях по конструктивному их разрешению много общего, несмотря на разные возрастные группы обучающихся в детском саду и в школе. Много общего по одной простой причине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 конфликта, его развитие и пути разрешения подчиняются общим законам, не зависимо от того где они происходят.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avatars.mds.yandex.net/i?id=f34355c89a8b648206e4af30a987c748a983626e-523555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10008"/>
            <a:ext cx="2200265" cy="1847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26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47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5007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- ПЕДАГОГ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928670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Ситуация.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Ученица категорически отказалась участвовать в уборке класса. Педагог сообщил ей, что дежурство – это обязанность каждого ребенка в классе. Без исключений. Девочка стояла на своем. Разгорелся конфликт. 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i?id=e7dbf85515a07adf885b33ca316cca3f8987ed63-39064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909226"/>
            <a:ext cx="1925229" cy="1656112"/>
          </a:xfrm>
          <a:prstGeom prst="rect">
            <a:avLst/>
          </a:prstGeom>
          <a:noFill/>
        </p:spPr>
      </p:pic>
      <p:pic>
        <p:nvPicPr>
          <p:cNvPr id="6148" name="Picture 4" descr="https://avatars.mds.yandex.net/i?id=d41b9fb91c72db57f518f44c2978fd85fa5bbb6d-545154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3" y="2786058"/>
            <a:ext cx="4464843" cy="2976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26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47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5007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КОНСТРУКТВНОЕ РАЗРЕШЕНИЕ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928670"/>
            <a:ext cx="75009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Выяснилось, что девочка учится в музыкальной школе и боится испортить кисти рук. Если освободить девочку от работы, она почувствует своё превосходство, да и другие дети возмутятся такой несправедливостью и будут отрицательно относиться к ней и осуждать учителя.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Похвально, что музыкант так трепетно относится к рукам. Но, все в классе находятся на равных позициях. Педагог может выбрать работу, при выполнении которой её кисти будут выполнять минимальную нагрузку: полить цветы, протереть пыль с растений, со шкафов и полок.… А потом попросить девочку пригласить весь класс на отчётный концерт, где она будет выступать, а весь класс болеть за неё.</a:t>
            </a:r>
          </a:p>
          <a:p>
            <a:r>
              <a:rPr lang="ru-RU" sz="2400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6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47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657229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МЕДИАЦИЯ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АЛЬТЕРНАТИВНЫЙ МЕТОД РАЗРЕШЕНИЯ КОНФЛИКТОВ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928670"/>
            <a:ext cx="78581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Согласно Федеральному закону от 27.07.2014 № 193-ФЗ, под процедурой медиации понимается способ урегулирования споров при содействии медиатора на основе добровольного согласия сторон в целях достижения ими взаимоприемлемого решения.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эффективный метод урегулирования конфликтов с учетом третьей (нейтральной) стороны, которая является заинтересованной в том, чтобы стороны разрешали свой спор (конфликт) максимально выгодно для обеих сторон.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572008"/>
            <a:ext cx="307183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26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6"/>
            <a:ext cx="9251950" cy="68472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928670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04"/>
            <a:ext cx="35719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643050"/>
            <a:ext cx="6429420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26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1860" y="31128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https://ds05.infourok.ru/uploads/ex/0a6a/000db281-cf541ac0/310/img13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57488" y="1857364"/>
            <a:ext cx="419326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нимание!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035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28728" y="142852"/>
            <a:ext cx="66967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КОНФЛИКТЫ В ОБРАЗОВАТЕЛЬНЫХ ОРГАНИЗАЦИЯХ (далее ОО)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1214423"/>
            <a:ext cx="792961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Тема конфликтов в образовательных организациях очень актуальна.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коллектив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силу специфики его трудового процесса, порождает множество причин для конфликтов. В любом коллективе, даже самом дружном и сплоченном, рано или поздно могут возникнуть конфликтные ситуации. В настоящее время всем участникам образовательных отношений не хватает элементарной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конфликтологической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культуры,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хватает знаний о конфликтах, о путях их мирного решения.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 столкновение  отдельных  людей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 социальных  групп, выражающих      различные, а нередко противоположные цели, интересы, взгляды;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возникновения конфликта необходима конфликтная ситуация.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2748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03648" y="188640"/>
            <a:ext cx="66967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КОНФЛИКТОВ В ОО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785794"/>
            <a:ext cx="728667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образовательных организациях можно выделить четыре основных субъекта деятельности: ребенок, педагог, родители и администрация. В зависимости от того, какие субъекты вступают во взаимодействие, конфликты подразделяют на такие виды: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ребенок-ребенок;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ребенок-педагог;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ребенок-родитель;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педагог-педагог;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педагог-родители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родители-родители;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родители-администратор;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педагог-администрация;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3504257" cy="26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748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03648" y="188640"/>
            <a:ext cx="66967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- РОДИТЕЛЬ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785794"/>
            <a:ext cx="785818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Каждая ситуация, когда родители чем-то недовольны, требует внимания. Им важно видеть заинтересованность и желание педагога разобраться в ситуации, помочь. В общении с родителями педагогу важно уметь выслушать собеседника и не давать воли эмоциям. На самом деле, нечасто слова родителя относятся к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личности педагога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его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профессиональным навыкам.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претензии родителей к педагогам: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Недовольство по поводу недостаточного внимания педагога к детям.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Реакция родителей на решения или замечания педагога.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929198"/>
            <a:ext cx="28279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748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03648" y="188640"/>
            <a:ext cx="66967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- РОДИТЕЛЬ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785794"/>
            <a:ext cx="78581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785794"/>
            <a:ext cx="72152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воспитатель попросила принести ребенку другую сменную обувь. Родитель недоволен.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1metodist.ru/system/content/image/248/1/-27934759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1metodist.ru/system/content/image/248/1/-27934761/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4347219" cy="26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avatars.mds.yandex.net/i?id=8a4a39d336a843b10563709244155a7e8c71e189-6436951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572008"/>
            <a:ext cx="2047868" cy="204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748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71670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785794"/>
            <a:ext cx="78581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928670"/>
            <a:ext cx="78581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 важно, чтобы их ребенок мог делать выбор, как, например, в данной ситуации – понравившихся сабо в магазине, но безопасность ребенка должна стоять во главе угла.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может сказать так: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«Да, Борис Григорьевич, это прекрасная обувь для кратковременного использования.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для подвижных игр на прогулке и в группе, а также во время хождения по лестницам детям нужна обувь с задником, которая хорошо фиксирует стопу.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Важно, чтобы воспитатель поддержала папу в стремлении развивать у ребенка возможность делать выбор.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Саша может сам решить, какую футболку надеть в детский сад, какую книгу прочитать вечером.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Но, сменную обувь НЕОБХОДИМО принести другую!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285728"/>
            <a:ext cx="56436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КОНСТРУКТИВНОЕ РАЗРЕШЕНИЕ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48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43042" y="214290"/>
            <a:ext cx="626469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КОНФЛИКТ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 - ПЕДАГОГ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214422"/>
            <a:ext cx="7286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Конфликтные ситуации между, например, администрацией школы и подчиненными  могут возникнуть, в случае если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 не оправдывают ожиданий руководства. </a:t>
            </a: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Подчиненных, в свою очередь, может не устраивать стиль управления коллективом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завышенные требования со стороны начальства и неадекватная оценка их труда. </a:t>
            </a:r>
          </a:p>
          <a:p>
            <a:endParaRPr lang="ru-RU" dirty="0"/>
          </a:p>
        </p:txBody>
      </p:sp>
      <p:pic>
        <p:nvPicPr>
          <p:cNvPr id="9218" name="Picture 2" descr="https://avatars.mds.yandex.net/i?id=a1b04089e151d0c0f18402f8334a966c64afce20-4080348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256"/>
            <a:ext cx="3567433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176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43042" y="214290"/>
            <a:ext cx="626469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КОНФЛИКТ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 - ПЕДАГОГ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428736"/>
            <a:ext cx="7429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заместитель директора давала молодому педагогу рекомендации по улучшению качества работы, делилась новыми разработками.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Однако, молодой специалист игнорировала все предложения заместителя директора, действовала строго по программе. В итоге между ними состоялся деловой разговор, который быстро перерос в выяснение отношений.</a:t>
            </a:r>
          </a:p>
        </p:txBody>
      </p:sp>
      <p:pic>
        <p:nvPicPr>
          <p:cNvPr id="10244" name="Picture 4" descr="https://avatars.mds.yandex.net/i?id=305c1b45a191cabc16bb2e12a48b351aa040a2ff-498190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43380"/>
            <a:ext cx="2428867" cy="242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176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43042" y="214290"/>
            <a:ext cx="626469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КОНСТРУКТИВНОЕ РАЗРЕШЕНИЕ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928670"/>
            <a:ext cx="7715304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Молодой специалист имеет право подчеркнуть все плюсы своей работы и поинтересоваться у администрации, что думает по поводу ее профессиональных навыков руководство. Но, в то же время, педагог должен отдавать себе отчет, что заместитель директора так же является руководящим работником школы и педагогом (как правило) с большим стажем, поэтому все его предложения важны,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ним необходимо прислушиваться и применять в своей педагогической практике.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Поэтому, в своей работе необходимо учитывать и его рекомендации.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304222"/>
            <a:ext cx="1785950" cy="1339463"/>
          </a:xfrm>
          <a:prstGeom prst="rect">
            <a:avLst/>
          </a:prstGeom>
          <a:noFill/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214950"/>
            <a:ext cx="1873716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1765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947</TotalTime>
  <Words>691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144</cp:revision>
  <dcterms:created xsi:type="dcterms:W3CDTF">2020-12-22T08:00:22Z</dcterms:created>
  <dcterms:modified xsi:type="dcterms:W3CDTF">2024-08-26T08:14:01Z</dcterms:modified>
</cp:coreProperties>
</file>