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образовательное учреждение Основная общеобразовательная школа № 22 г. Орска. Дошкольные группы «Светлячок», 1 младшая группа «Цыплята»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4294967295"/>
          </p:nvPr>
        </p:nvSpPr>
        <p:spPr>
          <a:xfrm>
            <a:off x="1285852" y="2285993"/>
            <a:ext cx="6572296" cy="42148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Основы безопасности для малышей»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(для детей 2-4 года)</a:t>
            </a:r>
          </a:p>
          <a:p>
            <a:pPr algn="ctr">
              <a:buNone/>
            </a:pPr>
            <a:endParaRPr lang="ru-RU" sz="2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Подготовил воспитатель: Даниленко Оксана Александровна</a:t>
            </a:r>
          </a:p>
          <a:p>
            <a:pPr algn="ctr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</a:t>
            </a:r>
            <a:r>
              <a:rPr lang="ru-RU" sz="2800" dirty="0" err="1" smtClean="0"/>
              <a:t>лэпбука</a:t>
            </a:r>
            <a:r>
              <a:rPr lang="ru-RU" sz="2800" dirty="0" smtClean="0"/>
              <a:t>: сформировать у детей младшего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ru-RU" sz="2800" dirty="0" smtClean="0"/>
              <a:t> возраста основы безопасности </a:t>
            </a:r>
            <a:r>
              <a:rPr lang="ru-RU" sz="2800" dirty="0" smtClean="0"/>
              <a:t>жизнедеятельности в быту и природе.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 descr="C:\Users\User\Desktop\IMG_20240126_125604_edit_3363970166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548547" cy="3367660"/>
          </a:xfrm>
          <a:prstGeom prst="rect">
            <a:avLst/>
          </a:prstGeom>
          <a:noFill/>
        </p:spPr>
      </p:pic>
      <p:pic>
        <p:nvPicPr>
          <p:cNvPr id="1028" name="Picture 4" descr="C:\Users\User\Desktop\IMG_20240126_13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530424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</a:t>
            </a:r>
            <a:r>
              <a:rPr lang="ru-RU" sz="3200" dirty="0" err="1" smtClean="0"/>
              <a:t>Лэпбука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Картинки для рассматривания с изображением опасных ситуаций</a:t>
            </a:r>
          </a:p>
          <a:p>
            <a:r>
              <a:rPr lang="ru-RU" sz="2000" dirty="0" smtClean="0"/>
              <a:t>Загадки по теме безопасность</a:t>
            </a:r>
          </a:p>
          <a:p>
            <a:r>
              <a:rPr lang="ru-RU" sz="2000" dirty="0" smtClean="0"/>
              <a:t>Дидактическая игра «Опасно - не Опасно» </a:t>
            </a:r>
            <a:r>
              <a:rPr lang="ru-RU" sz="2000" b="1" dirty="0" smtClean="0"/>
              <a:t>Цель игры</a:t>
            </a:r>
            <a:r>
              <a:rPr lang="ru-RU" sz="2000" dirty="0" smtClean="0"/>
              <a:t>: Закрепить у детей представления об опасных для жизни и здоровья предметах. </a:t>
            </a:r>
          </a:p>
          <a:p>
            <a:r>
              <a:rPr lang="ru-RU" sz="2000" dirty="0" smtClean="0"/>
              <a:t>Раздел «Безопасность в природе»</a:t>
            </a:r>
          </a:p>
          <a:p>
            <a:r>
              <a:rPr lang="ru-RU" sz="2000" dirty="0" smtClean="0"/>
              <a:t>Картинки с изображением  «Не делай так малыш» и « Этого не следует делать в лесу»</a:t>
            </a:r>
          </a:p>
          <a:p>
            <a:r>
              <a:rPr lang="ru-RU" sz="2000" dirty="0" smtClean="0"/>
              <a:t>Дерево с липучками «Яблоня»</a:t>
            </a:r>
          </a:p>
          <a:p>
            <a:r>
              <a:rPr lang="ru-RU" sz="2000" dirty="0" smtClean="0"/>
              <a:t>Раскраски по теме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Опасные ситуации в быту. Дидактическая игра «Опасно- не опасно»</a:t>
            </a:r>
            <a:endParaRPr lang="ru-RU" sz="2400" dirty="0"/>
          </a:p>
        </p:txBody>
      </p:sp>
      <p:pic>
        <p:nvPicPr>
          <p:cNvPr id="2051" name="Picture 3" descr="C:\Users\User\Desktop\IMG_20240126_1257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6361" y="1928802"/>
            <a:ext cx="4239439" cy="4429155"/>
          </a:xfrm>
          <a:prstGeom prst="rect">
            <a:avLst/>
          </a:prstGeom>
          <a:noFill/>
        </p:spPr>
      </p:pic>
      <p:pic>
        <p:nvPicPr>
          <p:cNvPr id="2052" name="Picture 4" descr="C:\Users\User\Desktop\IMG_20240126_125833_edit_33039343239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19712" y="1928802"/>
            <a:ext cx="413852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Безопасность в природе</a:t>
            </a:r>
            <a:endParaRPr lang="ru-RU" sz="2400" dirty="0"/>
          </a:p>
        </p:txBody>
      </p:sp>
      <p:pic>
        <p:nvPicPr>
          <p:cNvPr id="3074" name="Picture 2" descr="C:\Users\User\Desktop\IMG_20240126_131245_edit_394185349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428736"/>
            <a:ext cx="3786214" cy="4995257"/>
          </a:xfrm>
          <a:prstGeom prst="rect">
            <a:avLst/>
          </a:prstGeom>
          <a:noFill/>
        </p:spPr>
      </p:pic>
      <p:pic>
        <p:nvPicPr>
          <p:cNvPr id="3075" name="Picture 3" descr="C:\Users\User\Desktop\IMG_20240126_131215_edit_3755729733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1428736"/>
            <a:ext cx="3888316" cy="498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Раскраски по теме</a:t>
            </a:r>
            <a:endParaRPr lang="ru-RU" sz="2400" dirty="0"/>
          </a:p>
        </p:txBody>
      </p:sp>
      <p:pic>
        <p:nvPicPr>
          <p:cNvPr id="4098" name="Picture 2" descr="C:\Users\User\Desktop\IMG_20240126_130111_edit_3073333458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7" y="1935163"/>
            <a:ext cx="3664640" cy="483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Спасибо за внимание!!!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152</Words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Муниципальное образовательное учреждение Основная общеобразовательная школа № 22 г. Орска. Дошкольные группы «Светлячок», 1 младшая группа «Цыплята»</vt:lpstr>
      <vt:lpstr>Цель лэпбука: сформировать у детей младшего дошкольного возраста основы безопасности жизнедеятельности в быту и природе. </vt:lpstr>
      <vt:lpstr>Содержание Лэпбука.  </vt:lpstr>
      <vt:lpstr>Опасные ситуации в быту. Дидактическая игра «Опасно- не опасно»</vt:lpstr>
      <vt:lpstr>Безопасность в природе</vt:lpstr>
      <vt:lpstr>Раскраски по теме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Основная общеобразовательная школа № 22 г. Орска. Дошкольные группы «Светлячок», 1 младшая группа «Цыплята»</dc:title>
  <dc:creator>User</dc:creator>
  <cp:lastModifiedBy>User</cp:lastModifiedBy>
  <cp:revision>10</cp:revision>
  <dcterms:created xsi:type="dcterms:W3CDTF">2024-01-25T14:19:41Z</dcterms:created>
  <dcterms:modified xsi:type="dcterms:W3CDTF">2024-01-28T07:33:39Z</dcterms:modified>
</cp:coreProperties>
</file>