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5" r:id="rId13"/>
    <p:sldId id="269" r:id="rId14"/>
    <p:sldId id="266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3AC05FA-5441-4697-9AEA-2C47F3077783}" type="datetimeFigureOut">
              <a:rPr lang="ru-RU" smtClean="0"/>
              <a:t>27.01.2024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36C0E65-B06A-4775-A954-03175E17F0F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6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800" b="1" dirty="0" smtClean="0"/>
              <a:t>«Поможем зимующим птицам»</a:t>
            </a:r>
          </a:p>
          <a:p>
            <a:endParaRPr lang="ru-RU" sz="2800" b="1" dirty="0" smtClean="0"/>
          </a:p>
          <a:p>
            <a:endParaRPr lang="ru-RU" sz="2800" b="1" dirty="0" smtClean="0"/>
          </a:p>
          <a:p>
            <a:endParaRPr lang="ru-RU" sz="2800" b="1" dirty="0" smtClean="0"/>
          </a:p>
          <a:p>
            <a:r>
              <a:rPr lang="ru-RU" sz="2800" b="1" dirty="0" smtClean="0"/>
              <a:t>                    Подготовила: </a:t>
            </a:r>
            <a:r>
              <a:rPr lang="ru-RU" sz="2800" b="1" dirty="0" err="1" smtClean="0"/>
              <a:t>Курбангулова</a:t>
            </a:r>
            <a:r>
              <a:rPr lang="ru-RU" sz="2800" b="1" dirty="0" smtClean="0"/>
              <a:t> Л.П.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Игра для старших дошкольников логопедической группы по ОБЖ</a:t>
            </a:r>
            <a:endParaRPr lang="ru-RU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3. РАЗМИНКА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357298"/>
            <a:ext cx="7215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Скачет шустрая синица, (Прыжки на месте на двух ногах.)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Ей на месте не сидится, (Прыжки на месте на левой ноге.)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Прыг-скок, прыг-скок, (Прыжки на месте на правой ноге.)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Завертелась, как волчок. (Кружимся на месте.)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Вот присела на минутку, (Присели.)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Почесала клювом грудку, (Встали, наклоны головы </a:t>
            </a:r>
            <a:r>
              <a:rPr lang="ru-RU" sz="2000" dirty="0" err="1"/>
              <a:t>влево-вправо</a:t>
            </a:r>
            <a:r>
              <a:rPr lang="ru-RU" sz="2000" dirty="0"/>
              <a:t>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И с дорожки — на плетень, (Прыжки на месте на левой ноге.)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Тири-тири</a:t>
            </a:r>
            <a:r>
              <a:rPr lang="ru-RU" sz="2000" dirty="0"/>
              <a:t>, (Прыжки на месте на </a:t>
            </a:r>
            <a:endParaRPr lang="ru-RU" sz="2000" dirty="0" smtClean="0"/>
          </a:p>
          <a:p>
            <a:r>
              <a:rPr lang="ru-RU" sz="2000" dirty="0" smtClean="0"/>
              <a:t>правой </a:t>
            </a:r>
            <a:r>
              <a:rPr lang="ru-RU" sz="2000" dirty="0"/>
              <a:t>ноге.)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Тень-тень-тень!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Прыжки на месте на двух ногах.)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(А. </a:t>
            </a:r>
            <a:r>
              <a:rPr lang="ru-RU" sz="2000" dirty="0" err="1"/>
              <a:t>Барто</a:t>
            </a:r>
            <a:r>
              <a:rPr lang="ru-RU" sz="2000" dirty="0"/>
              <a:t>)</a:t>
            </a:r>
          </a:p>
        </p:txBody>
      </p:sp>
      <p:pic>
        <p:nvPicPr>
          <p:cNvPr id="21506" name="Picture 2" descr="синица — Викислов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857628"/>
            <a:ext cx="3429024" cy="2683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471840" cy="3500462"/>
          </a:xfrm>
          <a:prstGeom prst="rect">
            <a:avLst/>
          </a:prstGeom>
          <a:noFill/>
        </p:spPr>
      </p:pic>
      <p:pic>
        <p:nvPicPr>
          <p:cNvPr id="23569" name="Picture 17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1714536"/>
            <a:ext cx="5848235" cy="7753279"/>
          </a:xfrm>
          <a:prstGeom prst="rect">
            <a:avLst/>
          </a:prstGeom>
          <a:noFill/>
        </p:spPr>
      </p:pic>
      <p:pic>
        <p:nvPicPr>
          <p:cNvPr id="23575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57224" y="78579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Отлично! Попрыгали и </a:t>
            </a:r>
          </a:p>
          <a:p>
            <a:r>
              <a:rPr lang="ru-RU" sz="2000" dirty="0" smtClean="0"/>
              <a:t>поиграли с синичкой! </a:t>
            </a:r>
          </a:p>
          <a:p>
            <a:r>
              <a:rPr lang="ru-RU" sz="2000" dirty="0" smtClean="0"/>
              <a:t>Теперь у нашего щегла есть </a:t>
            </a:r>
          </a:p>
          <a:p>
            <a:r>
              <a:rPr lang="ru-RU" sz="2000" dirty="0" smtClean="0"/>
              <a:t>3 зернышка! 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857232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4. ЗВУКОВАЯ ИГРА:</a:t>
            </a:r>
          </a:p>
          <a:p>
            <a:pPr>
              <a:buNone/>
            </a:pPr>
            <a:r>
              <a:rPr lang="ru-RU" dirty="0" smtClean="0"/>
              <a:t>Слово щегол начинается с буквы «</a:t>
            </a:r>
            <a:r>
              <a:rPr lang="ru-RU" dirty="0" smtClean="0"/>
              <a:t>Щ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dirty="0" smtClean="0"/>
              <a:t>Сейчас слушайте внимательно и хлопайте в ладоши тогда, когда слово будет начинаться с этой же буквы.</a:t>
            </a:r>
          </a:p>
          <a:p>
            <a:pPr>
              <a:buNone/>
            </a:pPr>
            <a:r>
              <a:rPr lang="ru-RU" dirty="0" smtClean="0"/>
              <a:t>   Шапка, </a:t>
            </a:r>
            <a:r>
              <a:rPr lang="ru-RU" b="1" dirty="0" smtClean="0"/>
              <a:t>щука</a:t>
            </a:r>
            <a:r>
              <a:rPr lang="ru-RU" dirty="0" smtClean="0"/>
              <a:t>, машина, шепот, шелест, шипы, </a:t>
            </a:r>
            <a:r>
              <a:rPr lang="ru-RU" b="1" dirty="0" smtClean="0"/>
              <a:t>щегол</a:t>
            </a:r>
            <a:r>
              <a:rPr lang="ru-RU" dirty="0" smtClean="0"/>
              <a:t>, шум, плащ, шампунь, </a:t>
            </a:r>
            <a:r>
              <a:rPr lang="ru-RU" b="1" dirty="0" smtClean="0"/>
              <a:t>щель</a:t>
            </a:r>
            <a:r>
              <a:rPr lang="ru-RU" dirty="0" smtClean="0"/>
              <a:t>, шарф, </a:t>
            </a:r>
            <a:r>
              <a:rPr lang="ru-RU" dirty="0" err="1" smtClean="0"/>
              <a:t>трещетка</a:t>
            </a:r>
            <a:r>
              <a:rPr lang="ru-RU" dirty="0" smtClean="0"/>
              <a:t>, шалаш, </a:t>
            </a:r>
            <a:r>
              <a:rPr lang="ru-RU" b="1" dirty="0" smtClean="0"/>
              <a:t>щетка</a:t>
            </a:r>
            <a:r>
              <a:rPr lang="ru-RU" dirty="0" smtClean="0"/>
              <a:t>, шар, </a:t>
            </a:r>
            <a:r>
              <a:rPr lang="ru-RU" b="1" dirty="0" smtClean="0"/>
              <a:t>щавель</a:t>
            </a:r>
            <a:r>
              <a:rPr lang="ru-RU" dirty="0" smtClean="0"/>
              <a:t>, </a:t>
            </a:r>
            <a:r>
              <a:rPr lang="ru-RU" b="1" dirty="0" smtClean="0"/>
              <a:t>щит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471840" cy="3500462"/>
          </a:xfrm>
          <a:prstGeom prst="rect">
            <a:avLst/>
          </a:prstGeom>
          <a:noFill/>
        </p:spPr>
      </p:pic>
      <p:pic>
        <p:nvPicPr>
          <p:cNvPr id="23569" name="Picture 17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1714536"/>
            <a:ext cx="5848235" cy="7753279"/>
          </a:xfrm>
          <a:prstGeom prst="rect">
            <a:avLst/>
          </a:prstGeom>
          <a:noFill/>
        </p:spPr>
      </p:pic>
      <p:pic>
        <p:nvPicPr>
          <p:cNvPr id="23575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57224" y="78579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Молодцы! Вы здорово справились! </a:t>
            </a:r>
          </a:p>
          <a:p>
            <a:r>
              <a:rPr lang="ru-RU" sz="2000" dirty="0" smtClean="0"/>
              <a:t>Теперь у нашего щегла уже</a:t>
            </a:r>
          </a:p>
          <a:p>
            <a:r>
              <a:rPr lang="ru-RU" sz="2000" dirty="0" smtClean="0"/>
              <a:t>4 зернышка! 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5. КАКИЕ БЫВАЮТ ПТИЦЫ?</a:t>
            </a:r>
          </a:p>
          <a:p>
            <a:pPr>
              <a:buNone/>
            </a:pPr>
            <a:r>
              <a:rPr lang="ru-RU" dirty="0" smtClean="0"/>
              <a:t>Давайте придумаем как можно больше слов о том, какие бывают птицы?</a:t>
            </a:r>
          </a:p>
          <a:p>
            <a:pPr>
              <a:buNone/>
            </a:pPr>
            <a:r>
              <a:rPr lang="ru-RU" sz="2000" dirty="0" smtClean="0"/>
              <a:t>(зимующие, перелетные, пестрые, длиннохвостые, красногрудые, длинноклювые, маленькие, пернатые, сизокрылые и др.)</a:t>
            </a:r>
            <a:endParaRPr lang="ru-RU" sz="2000" dirty="0"/>
          </a:p>
        </p:txBody>
      </p:sp>
      <p:pic>
        <p:nvPicPr>
          <p:cNvPr id="19462" name="Picture 6" descr="Зимующие птицы | OK.RU | Картинки домашних животных, Детский сад, Д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5429288" cy="4012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471840" cy="3500462"/>
          </a:xfrm>
          <a:prstGeom prst="rect">
            <a:avLst/>
          </a:prstGeom>
          <a:noFill/>
        </p:spPr>
      </p:pic>
      <p:pic>
        <p:nvPicPr>
          <p:cNvPr id="23569" name="Picture 17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1714536"/>
            <a:ext cx="5848235" cy="7753279"/>
          </a:xfrm>
          <a:prstGeom prst="rect">
            <a:avLst/>
          </a:prstGeom>
          <a:noFill/>
        </p:spPr>
      </p:pic>
      <p:pic>
        <p:nvPicPr>
          <p:cNvPr id="23575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00034" y="100010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Спасибо, ребята! Вы справились со всеми заданиями и накормили щегла! </a:t>
            </a:r>
          </a:p>
          <a:p>
            <a:r>
              <a:rPr lang="ru-RU" sz="2000" dirty="0" smtClean="0"/>
              <a:t>Теперь у него 5 зернышек! 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644511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2868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Давайте вспомним о каких птицах мы говорили:</a:t>
            </a:r>
            <a:endParaRPr lang="ru-RU" sz="2800" dirty="0"/>
          </a:p>
        </p:txBody>
      </p:sp>
      <p:pic>
        <p:nvPicPr>
          <p:cNvPr id="4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2099027" cy="1643074"/>
          </a:xfrm>
          <a:prstGeom prst="rect">
            <a:avLst/>
          </a:prstGeom>
          <a:noFill/>
        </p:spPr>
      </p:pic>
      <p:pic>
        <p:nvPicPr>
          <p:cNvPr id="5" name="Picture 2" descr="Снегири зимой (141 фото) - 141 фот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000108"/>
            <a:ext cx="25828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Большой пестрый дятел (Dendrocopos major) - Приокско-Террасный  государственный природный биосферный заповед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9" y="928670"/>
            <a:ext cx="2428892" cy="1613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Картинки воробей на снегу (68 фото) » Картинки и статусы про окружающий мир  вокруг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786058"/>
            <a:ext cx="245127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Сорока (Pica pica). Птицы Дальнего Востока России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2643182"/>
            <a:ext cx="2571768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Ворона на снегу (Сергей Кузнецов 29) / Стихи.р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450057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Шишкар ялиновий Loxia curvirostra. (Обыкновенный клест. Crossbill.) |  Splendidi uccelli, Uccell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3000372"/>
            <a:ext cx="209551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Голуби в снегу зимой | Премиум Фот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86446" y="4286256"/>
            <a:ext cx="250033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4857760"/>
            <a:ext cx="3429024" cy="171451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Пёстрая </a:t>
            </a:r>
            <a:r>
              <a:rPr lang="ru-RU" sz="1800" dirty="0" smtClean="0"/>
              <a:t>птичка,</a:t>
            </a:r>
            <a:br>
              <a:rPr lang="ru-RU" sz="1800" dirty="0" smtClean="0"/>
            </a:br>
            <a:r>
              <a:rPr lang="ru-RU" sz="1800" dirty="0" smtClean="0"/>
              <a:t>Сама невеличка,</a:t>
            </a:r>
            <a:br>
              <a:rPr lang="ru-RU" sz="1800" dirty="0" smtClean="0"/>
            </a:br>
            <a:r>
              <a:rPr lang="ru-RU" sz="1800" dirty="0" smtClean="0"/>
              <a:t>Песню на ветке завёл</a:t>
            </a:r>
            <a:br>
              <a:rPr lang="ru-RU" sz="1800" dirty="0" smtClean="0"/>
            </a:br>
            <a:r>
              <a:rPr lang="ru-RU" sz="1800" dirty="0" smtClean="0"/>
              <a:t>Звонкоголосый щегол.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Щ</a:t>
            </a:r>
            <a:r>
              <a:rPr lang="ru-RU" b="1" dirty="0" smtClean="0"/>
              <a:t>егол</a:t>
            </a:r>
            <a:endParaRPr lang="ru-RU" b="1" dirty="0"/>
          </a:p>
        </p:txBody>
      </p:sp>
      <p:pic>
        <p:nvPicPr>
          <p:cNvPr id="5122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4471840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64" y="1643050"/>
            <a:ext cx="5143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      Большую часть жизни щегол проводит на деревьях и кустарниках. Песня маленького щегла приятна и довольно разнообразна. Во время пения он не сидит спокойно, а вертится из стороны в сторону.</a:t>
            </a:r>
          </a:p>
          <a:p>
            <a:pPr fontAlgn="base"/>
            <a:r>
              <a:rPr lang="ru-RU" dirty="0" smtClean="0"/>
              <a:t>       Щегол – зимующая птица. Холода он не боится: в ясные зимние дни его задорная песенка звучит не менее весело, чем в теплые дни весны. Самка песен не поет.</a:t>
            </a:r>
          </a:p>
          <a:p>
            <a:pPr fontAlgn="base"/>
            <a:r>
              <a:rPr lang="ru-RU" dirty="0" smtClean="0"/>
              <a:t>             Питаются они в основном семенами сорных растений — репейника, лопуха, конского щавеля. Птенцов кормят мелкими насекомыми и их личинками. За лето щеглы успевают вырастить около 10 птенцов, а затем взрослые и молодые щеглы начинают вместе летать и кормиться семенами различных трав.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17145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Ребята, какое время года на улице? (зима)</a:t>
            </a:r>
          </a:p>
          <a:p>
            <a:r>
              <a:rPr lang="ru-RU" sz="2000" dirty="0" smtClean="0"/>
              <a:t>Сегодня выпал снег и все зернышки щегла замело.</a:t>
            </a:r>
          </a:p>
          <a:p>
            <a:r>
              <a:rPr lang="ru-RU" sz="2000" dirty="0" smtClean="0"/>
              <a:t>Давайте поможем ему найти 5 зернышек? Для этого нам нужно сделать 5 заданий. Вы готовы?</a:t>
            </a:r>
            <a:endParaRPr lang="ru-RU" sz="2000" dirty="0"/>
          </a:p>
        </p:txBody>
      </p:sp>
      <p:sp>
        <p:nvSpPr>
          <p:cNvPr id="5" name="Содержимое 1"/>
          <p:cNvSpPr txBox="1">
            <a:spLocks/>
          </p:cNvSpPr>
          <p:nvPr/>
        </p:nvSpPr>
        <p:spPr>
          <a:xfrm>
            <a:off x="571472" y="2571744"/>
            <a:ext cx="82296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2000" dirty="0" smtClean="0"/>
              <a:t>1. ОТГАДАЙТЕ ЗАГАДКИ:</a:t>
            </a:r>
          </a:p>
          <a:p>
            <a:r>
              <a:rPr lang="ru-RU" sz="2000" dirty="0"/>
              <a:t>Распустили перышки,</a:t>
            </a:r>
          </a:p>
          <a:p>
            <a:r>
              <a:rPr lang="ru-RU" sz="2000" dirty="0"/>
              <a:t>Нежатся на солнышке.</a:t>
            </a:r>
          </a:p>
          <a:p>
            <a:r>
              <a:rPr lang="ru-RU" sz="2000" dirty="0"/>
              <a:t>Вот на ветках, посмотри,</a:t>
            </a:r>
          </a:p>
          <a:p>
            <a:r>
              <a:rPr lang="ru-RU" sz="2000" dirty="0"/>
              <a:t>В красных майках …          </a:t>
            </a:r>
          </a:p>
          <a:p>
            <a:r>
              <a:rPr lang="ru-RU" sz="2000" dirty="0"/>
              <a:t>                               </a:t>
            </a:r>
            <a:r>
              <a:rPr lang="ru-RU" sz="2000" dirty="0" smtClean="0"/>
              <a:t>  (снегири).</a:t>
            </a:r>
            <a:endParaRPr lang="ru-RU" sz="20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Снегири зимой (141 фото) - 141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428868"/>
            <a:ext cx="4370901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57224" y="1428736"/>
            <a:ext cx="3257544" cy="18335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Все время стучит,</a:t>
            </a:r>
          </a:p>
          <a:p>
            <a:pPr>
              <a:buNone/>
            </a:pPr>
            <a:r>
              <a:rPr lang="ru-RU" dirty="0" smtClean="0"/>
              <a:t>Деревья долбит,</a:t>
            </a:r>
          </a:p>
          <a:p>
            <a:pPr>
              <a:buNone/>
            </a:pPr>
            <a:r>
              <a:rPr lang="ru-RU" dirty="0" smtClean="0"/>
              <a:t>Но их не калечит,</a:t>
            </a:r>
          </a:p>
          <a:p>
            <a:pPr>
              <a:buNone/>
            </a:pPr>
            <a:r>
              <a:rPr lang="ru-RU" dirty="0" smtClean="0"/>
              <a:t>А только лечит …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                             (дятел).</a:t>
            </a:r>
          </a:p>
          <a:p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714348" y="3857628"/>
            <a:ext cx="5900750" cy="2190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Большой пестрый дятел (Dendrocopos major) - Приокско-Террасный  государственный природный биосферный заповед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785794"/>
            <a:ext cx="3773483" cy="25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3929066"/>
            <a:ext cx="53578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Любит прыгать и летать, </a:t>
            </a:r>
            <a:endParaRPr lang="ru-RU" sz="2000" dirty="0" smtClean="0"/>
          </a:p>
          <a:p>
            <a:r>
              <a:rPr lang="ru-RU" sz="2000" dirty="0" smtClean="0"/>
              <a:t>Хлеб </a:t>
            </a:r>
            <a:r>
              <a:rPr lang="ru-RU" sz="2000" dirty="0"/>
              <a:t>и зёрнышки клевать, </a:t>
            </a:r>
            <a:endParaRPr lang="ru-RU" sz="2000" dirty="0" smtClean="0"/>
          </a:p>
          <a:p>
            <a:r>
              <a:rPr lang="ru-RU" sz="2000" dirty="0" smtClean="0"/>
              <a:t>Вместо </a:t>
            </a:r>
            <a:r>
              <a:rPr lang="ru-RU" sz="2000" dirty="0"/>
              <a:t>«Здравствуйте» привык </a:t>
            </a:r>
            <a:endParaRPr lang="ru-RU" sz="2000" dirty="0" smtClean="0"/>
          </a:p>
          <a:p>
            <a:r>
              <a:rPr lang="ru-RU" sz="2000" dirty="0" smtClean="0"/>
              <a:t>Говорить </a:t>
            </a:r>
            <a:r>
              <a:rPr lang="ru-RU" sz="2000" dirty="0"/>
              <a:t>всем: «</a:t>
            </a:r>
            <a:r>
              <a:rPr lang="ru-RU" sz="2000" dirty="0" smtClean="0"/>
              <a:t>Чик-чирик</a:t>
            </a:r>
            <a:r>
              <a:rPr lang="ru-RU" sz="2000" dirty="0"/>
              <a:t>».                            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</a:t>
            </a:r>
            <a:r>
              <a:rPr lang="ru-RU" sz="2000" dirty="0"/>
              <a:t>   </a:t>
            </a:r>
            <a:r>
              <a:rPr lang="ru-RU" sz="2000" dirty="0" smtClean="0"/>
              <a:t>  (</a:t>
            </a:r>
            <a:r>
              <a:rPr lang="ru-RU" sz="2000" dirty="0"/>
              <a:t>воробей).</a:t>
            </a:r>
          </a:p>
        </p:txBody>
      </p:sp>
      <p:pic>
        <p:nvPicPr>
          <p:cNvPr id="3076" name="Picture 4" descr="Картинки воробей на снегу (68 фото) » Картинки и статусы про окружающий мир  вокру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184" y="3643314"/>
            <a:ext cx="383678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12144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Эта хищница болтлива,</a:t>
            </a:r>
          </a:p>
          <a:p>
            <a:r>
              <a:rPr lang="ru-RU" sz="2000" dirty="0"/>
              <a:t>Воровата, суетлива,</a:t>
            </a:r>
          </a:p>
          <a:p>
            <a:r>
              <a:rPr lang="ru-RU" sz="2000" dirty="0"/>
              <a:t>Стрекотунья, белобока,</a:t>
            </a:r>
          </a:p>
          <a:p>
            <a:r>
              <a:rPr lang="ru-RU" sz="2000" dirty="0"/>
              <a:t>А зову ее - …</a:t>
            </a:r>
          </a:p>
          <a:p>
            <a:r>
              <a:rPr lang="ru-RU" sz="2000" dirty="0"/>
              <a:t>                                    (сорока).</a:t>
            </a:r>
          </a:p>
        </p:txBody>
      </p:sp>
      <p:pic>
        <p:nvPicPr>
          <p:cNvPr id="2050" name="Picture 2" descr="Сорока (Pica pica). Птицы Дальнего Востока России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785794"/>
            <a:ext cx="375049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3643314"/>
            <a:ext cx="49292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Эта птица серовата и на выдумки богата. Знает, где еду добыть, чтоб зимой холодной жить. </a:t>
            </a:r>
            <a:endParaRPr lang="ru-RU" sz="2000" dirty="0" smtClean="0"/>
          </a:p>
          <a:p>
            <a:r>
              <a:rPr lang="ru-RU" sz="2000" dirty="0" smtClean="0"/>
              <a:t>Любит </a:t>
            </a:r>
            <a:r>
              <a:rPr lang="ru-RU" sz="2000" dirty="0"/>
              <a:t>по двору гулять,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Кар-кар-кар!» всё повторять.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                   (ворона)</a:t>
            </a:r>
            <a:endParaRPr lang="ru-RU" sz="2000" dirty="0"/>
          </a:p>
        </p:txBody>
      </p:sp>
      <p:pic>
        <p:nvPicPr>
          <p:cNvPr id="2052" name="Picture 4" descr="Ворона на снегу (Сергей Кузнецов 29) / Стихи.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00438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78579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 этой птички клюв кривой,</a:t>
            </a:r>
          </a:p>
          <a:p>
            <a:r>
              <a:rPr lang="ru-RU" sz="2000" dirty="0"/>
              <a:t>А гнезд вьет она зимой,</a:t>
            </a:r>
          </a:p>
          <a:p>
            <a:r>
              <a:rPr lang="ru-RU" sz="2000" dirty="0"/>
              <a:t>Из шишек семечки клюет,</a:t>
            </a:r>
          </a:p>
          <a:p>
            <a:r>
              <a:rPr lang="ru-RU" sz="2000" dirty="0"/>
              <a:t>Кто эту птичку назовет?</a:t>
            </a:r>
          </a:p>
          <a:p>
            <a:r>
              <a:rPr lang="ru-RU" sz="2000" dirty="0"/>
              <a:t>                               (клест).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Шишкар ялиновий Loxia curvirostra. (Обыкновенный клест. Crossbill.) |  Splendidi uccelli, Uccell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4071" y="357166"/>
            <a:ext cx="261939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371475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Меня сизокрылым </a:t>
            </a:r>
            <a:endParaRPr lang="ru-RU" dirty="0" smtClean="0"/>
          </a:p>
          <a:p>
            <a:r>
              <a:rPr lang="ru-RU" dirty="0" smtClean="0"/>
              <a:t>Все </a:t>
            </a:r>
            <a:r>
              <a:rPr lang="ru-RU" dirty="0"/>
              <a:t>с детства зовут. </a:t>
            </a:r>
            <a:endParaRPr lang="ru-RU" dirty="0" smtClean="0"/>
          </a:p>
          <a:p>
            <a:r>
              <a:rPr lang="ru-RU" dirty="0" smtClean="0"/>
              <a:t>Как </a:t>
            </a:r>
            <a:r>
              <a:rPr lang="ru-RU" dirty="0"/>
              <a:t>символа мира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любят, и </a:t>
            </a:r>
            <a:r>
              <a:rPr lang="ru-RU" dirty="0" smtClean="0"/>
              <a:t>чтут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(голубь).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Голуби в снегу зимой | Премиум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321471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471840" cy="3500462"/>
          </a:xfrm>
          <a:prstGeom prst="rect">
            <a:avLst/>
          </a:prstGeom>
          <a:noFill/>
        </p:spPr>
      </p:pic>
      <p:pic>
        <p:nvPicPr>
          <p:cNvPr id="23569" name="Picture 17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1714536"/>
            <a:ext cx="5848235" cy="7753279"/>
          </a:xfrm>
          <a:prstGeom prst="rect">
            <a:avLst/>
          </a:prstGeom>
          <a:noFill/>
        </p:spPr>
      </p:pic>
      <p:pic>
        <p:nvPicPr>
          <p:cNvPr id="23575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57224" y="785794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Молодцы! Вы отгадали всех зимующих птиц и справились с заданием! </a:t>
            </a:r>
          </a:p>
          <a:p>
            <a:r>
              <a:rPr lang="ru-RU" sz="2000" dirty="0" smtClean="0"/>
              <a:t>Теперь у нашего щегла есть </a:t>
            </a:r>
          </a:p>
          <a:p>
            <a:r>
              <a:rPr lang="ru-RU" sz="2000" dirty="0" smtClean="0"/>
              <a:t>1 зернышко! 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2. ЧЕМ МОЖНО И НЕЛЬЗЯ КОРМИТЬ ПТИЦ?</a:t>
            </a:r>
            <a:endParaRPr lang="ru-RU" dirty="0"/>
          </a:p>
        </p:txBody>
      </p:sp>
      <p:pic>
        <p:nvPicPr>
          <p:cNvPr id="22530" name="Picture 2" descr="Детская библиотека Парабельского района - Покормите птиц зимой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54850"/>
            <a:ext cx="6572296" cy="5860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AutoShape 4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8" name="AutoShape 6" descr="Один семечки иллюстрация вектора. иллюстрации насчитывающей деталь -  18612836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щегол щегол вектор - ForWallpaper.com #yandeximages | Birds, Bird, Anim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4471840" cy="3500462"/>
          </a:xfrm>
          <a:prstGeom prst="rect">
            <a:avLst/>
          </a:prstGeom>
          <a:noFill/>
        </p:spPr>
      </p:pic>
      <p:pic>
        <p:nvPicPr>
          <p:cNvPr id="23569" name="Picture 17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-1714536"/>
            <a:ext cx="5848235" cy="7753279"/>
          </a:xfrm>
          <a:prstGeom prst="rect">
            <a:avLst/>
          </a:prstGeom>
          <a:noFill/>
        </p:spPr>
      </p:pic>
      <p:pic>
        <p:nvPicPr>
          <p:cNvPr id="23575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857224" y="785794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Молодцы! Вы справились со вторым заданием! </a:t>
            </a:r>
          </a:p>
          <a:p>
            <a:r>
              <a:rPr lang="ru-RU" sz="2000" dirty="0" smtClean="0"/>
              <a:t>Теперь у нашего щегла есть </a:t>
            </a:r>
          </a:p>
          <a:p>
            <a:r>
              <a:rPr lang="ru-RU" sz="2000" dirty="0" smtClean="0"/>
              <a:t>2 зернышка! </a:t>
            </a:r>
            <a:endParaRPr lang="ru-RU" sz="2000" dirty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Picture 23" descr="Detail Seed Png Koleksi Nomer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643446"/>
            <a:ext cx="857256" cy="10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105</TotalTime>
  <Words>527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Игра для старших дошкольников логопедической группы по ОБЖ</vt:lpstr>
      <vt:lpstr>Щегол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Давайте вспомним о каких птицах мы говорили: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для старших дошкольников логопедической группы по ОБЖ</dc:title>
  <dc:creator>MakGregor</dc:creator>
  <cp:lastModifiedBy>MakGregor</cp:lastModifiedBy>
  <cp:revision>18</cp:revision>
  <dcterms:created xsi:type="dcterms:W3CDTF">2024-01-27T13:23:04Z</dcterms:created>
  <dcterms:modified xsi:type="dcterms:W3CDTF">2024-01-27T15:08:41Z</dcterms:modified>
</cp:coreProperties>
</file>